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97" r:id="rId3"/>
    <p:sldId id="318" r:id="rId4"/>
    <p:sldId id="308" r:id="rId5"/>
    <p:sldId id="325" r:id="rId6"/>
    <p:sldId id="326" r:id="rId7"/>
    <p:sldId id="320" r:id="rId8"/>
    <p:sldId id="322" r:id="rId9"/>
    <p:sldId id="309" r:id="rId10"/>
    <p:sldId id="311" r:id="rId11"/>
    <p:sldId id="315" r:id="rId12"/>
    <p:sldId id="310" r:id="rId13"/>
    <p:sldId id="312" r:id="rId14"/>
    <p:sldId id="313" r:id="rId15"/>
    <p:sldId id="314" r:id="rId16"/>
    <p:sldId id="316" r:id="rId17"/>
    <p:sldId id="317" r:id="rId18"/>
    <p:sldId id="323" r:id="rId19"/>
    <p:sldId id="324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654"/>
    <a:srgbClr val="001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5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E84BF9-A32E-724C-AF3F-711E596CCCA8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01EF09-D3F1-F543-8661-7A4F74A3BDBC}">
      <dgm:prSet phldrT="[Text]"/>
      <dgm:spPr/>
      <dgm:t>
        <a:bodyPr/>
        <a:lstStyle/>
        <a:p>
          <a:r>
            <a:rPr lang="en-US" dirty="0" smtClean="0"/>
            <a:t>Hypothesis Testing</a:t>
          </a:r>
          <a:endParaRPr lang="en-US" dirty="0"/>
        </a:p>
      </dgm:t>
    </dgm:pt>
    <dgm:pt modelId="{07B5FE96-B041-CC48-BBBE-E60A3A5042A4}" type="parTrans" cxnId="{AF0F95F7-BAD5-8249-B399-7BD15EE6DEC5}">
      <dgm:prSet/>
      <dgm:spPr/>
      <dgm:t>
        <a:bodyPr/>
        <a:lstStyle/>
        <a:p>
          <a:endParaRPr lang="en-US"/>
        </a:p>
      </dgm:t>
    </dgm:pt>
    <dgm:pt modelId="{006F35B0-BB5E-B642-87D4-E87CE107AAFB}" type="sibTrans" cxnId="{AF0F95F7-BAD5-8249-B399-7BD15EE6DEC5}">
      <dgm:prSet/>
      <dgm:spPr/>
      <dgm:t>
        <a:bodyPr/>
        <a:lstStyle/>
        <a:p>
          <a:endParaRPr lang="en-US"/>
        </a:p>
      </dgm:t>
    </dgm:pt>
    <dgm:pt modelId="{8F86D0E5-7F6E-1942-8EDD-926C53D1A548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A hypothesis test is a statistical method used to reach a conclusion that extends beyond the sample measured to a target population.</a:t>
          </a:r>
          <a:endParaRPr lang="en-US" dirty="0"/>
        </a:p>
      </dgm:t>
    </dgm:pt>
    <dgm:pt modelId="{24BB0ACE-CAE3-B04F-B15E-2C4A846A5020}" type="parTrans" cxnId="{0A04A0F2-81CB-2745-A4C2-E62A6946657C}">
      <dgm:prSet/>
      <dgm:spPr/>
      <dgm:t>
        <a:bodyPr/>
        <a:lstStyle/>
        <a:p>
          <a:endParaRPr lang="en-US"/>
        </a:p>
      </dgm:t>
    </dgm:pt>
    <dgm:pt modelId="{A2851D7F-4E97-EA4B-BF27-BE6D31B142D9}" type="sibTrans" cxnId="{0A04A0F2-81CB-2745-A4C2-E62A6946657C}">
      <dgm:prSet/>
      <dgm:spPr/>
      <dgm:t>
        <a:bodyPr/>
        <a:lstStyle/>
        <a:p>
          <a:endParaRPr lang="en-US"/>
        </a:p>
      </dgm:t>
    </dgm:pt>
    <dgm:pt modelId="{3789E389-21E7-E844-88EF-21454EE266C3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To determine the accuracy of a conclusion with 100% accuracy requires examination of an entire population (i.e., a census). This is often not feasible for large populations, e.g., all undergraduate university students in the state of Virginia or all workers who abuse drugs, because of time and cost considerations.</a:t>
          </a:r>
          <a:endParaRPr lang="en-US" dirty="0"/>
        </a:p>
      </dgm:t>
    </dgm:pt>
    <dgm:pt modelId="{1C0A5EE9-CA13-0248-855C-DE17E18A6515}" type="parTrans" cxnId="{8B0681A5-E840-D84F-8D20-9C1128138282}">
      <dgm:prSet/>
      <dgm:spPr/>
      <dgm:t>
        <a:bodyPr/>
        <a:lstStyle/>
        <a:p>
          <a:endParaRPr lang="en-US"/>
        </a:p>
      </dgm:t>
    </dgm:pt>
    <dgm:pt modelId="{F680EEF4-8011-CB46-99BC-75A813533B5A}" type="sibTrans" cxnId="{8B0681A5-E840-D84F-8D20-9C1128138282}">
      <dgm:prSet/>
      <dgm:spPr/>
      <dgm:t>
        <a:bodyPr/>
        <a:lstStyle/>
        <a:p>
          <a:endParaRPr lang="en-US"/>
        </a:p>
      </dgm:t>
    </dgm:pt>
    <dgm:pt modelId="{61137DC5-C52D-3544-95B9-78BC88C6CD27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Instead, a sample is drawn from the target population, the sample is measured and analyzed, a conclusion is reached regarding the sample, and the conclusion is extended to the population. There is always a chance of error because the entire population was not examined.</a:t>
          </a:r>
          <a:endParaRPr lang="en-US" dirty="0"/>
        </a:p>
      </dgm:t>
    </dgm:pt>
    <dgm:pt modelId="{97A6F8F8-121D-B44E-872C-B508DDBF300F}" type="parTrans" cxnId="{A138883E-D3DF-3A46-970F-1C2C4D4C306A}">
      <dgm:prSet/>
      <dgm:spPr/>
      <dgm:t>
        <a:bodyPr/>
        <a:lstStyle/>
        <a:p>
          <a:endParaRPr lang="en-US"/>
        </a:p>
      </dgm:t>
    </dgm:pt>
    <dgm:pt modelId="{03F2523C-D845-F04E-8B34-0A3DA03916B2}" type="sibTrans" cxnId="{A138883E-D3DF-3A46-970F-1C2C4D4C306A}">
      <dgm:prSet/>
      <dgm:spPr/>
      <dgm:t>
        <a:bodyPr/>
        <a:lstStyle/>
        <a:p>
          <a:endParaRPr lang="en-US"/>
        </a:p>
      </dgm:t>
    </dgm:pt>
    <dgm:pt modelId="{92AE713A-62BB-7D4D-BD56-DBA8B5E624EC}" type="pres">
      <dgm:prSet presAssocID="{2CE84BF9-A32E-724C-AF3F-711E596CCCA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6A51ED2-A43B-844A-97D3-5AE78B67977C}" type="pres">
      <dgm:prSet presAssocID="{FB01EF09-D3F1-F543-8661-7A4F74A3BDBC}" presName="thickLine" presStyleLbl="alignNode1" presStyleIdx="0" presStyleCnt="1"/>
      <dgm:spPr/>
    </dgm:pt>
    <dgm:pt modelId="{21070C7A-874B-C142-A3A3-E28E7BF0ABBF}" type="pres">
      <dgm:prSet presAssocID="{FB01EF09-D3F1-F543-8661-7A4F74A3BDBC}" presName="horz1" presStyleCnt="0"/>
      <dgm:spPr/>
    </dgm:pt>
    <dgm:pt modelId="{1D70C5AE-70C6-5341-BA0C-33CAB6EB8A8B}" type="pres">
      <dgm:prSet presAssocID="{FB01EF09-D3F1-F543-8661-7A4F74A3BDBC}" presName="tx1" presStyleLbl="revTx" presStyleIdx="0" presStyleCnt="4"/>
      <dgm:spPr/>
      <dgm:t>
        <a:bodyPr/>
        <a:lstStyle/>
        <a:p>
          <a:endParaRPr lang="en-US"/>
        </a:p>
      </dgm:t>
    </dgm:pt>
    <dgm:pt modelId="{EDE4766E-0D0A-FA43-B935-949E818E1F98}" type="pres">
      <dgm:prSet presAssocID="{FB01EF09-D3F1-F543-8661-7A4F74A3BDBC}" presName="vert1" presStyleCnt="0"/>
      <dgm:spPr/>
    </dgm:pt>
    <dgm:pt modelId="{00B2AC31-7812-8748-8B50-43EB26DB9851}" type="pres">
      <dgm:prSet presAssocID="{8F86D0E5-7F6E-1942-8EDD-926C53D1A548}" presName="vertSpace2a" presStyleCnt="0"/>
      <dgm:spPr/>
    </dgm:pt>
    <dgm:pt modelId="{5DA27368-60A3-194B-B07F-9427C94648FF}" type="pres">
      <dgm:prSet presAssocID="{8F86D0E5-7F6E-1942-8EDD-926C53D1A548}" presName="horz2" presStyleCnt="0"/>
      <dgm:spPr/>
    </dgm:pt>
    <dgm:pt modelId="{AE83E7C9-606D-9C4B-9A0D-DD15492D32B7}" type="pres">
      <dgm:prSet presAssocID="{8F86D0E5-7F6E-1942-8EDD-926C53D1A548}" presName="horzSpace2" presStyleCnt="0"/>
      <dgm:spPr/>
    </dgm:pt>
    <dgm:pt modelId="{EB01F7CB-046D-A24D-AE2C-C45D5812956D}" type="pres">
      <dgm:prSet presAssocID="{8F86D0E5-7F6E-1942-8EDD-926C53D1A548}" presName="tx2" presStyleLbl="revTx" presStyleIdx="1" presStyleCnt="4"/>
      <dgm:spPr/>
      <dgm:t>
        <a:bodyPr/>
        <a:lstStyle/>
        <a:p>
          <a:endParaRPr lang="en-US"/>
        </a:p>
      </dgm:t>
    </dgm:pt>
    <dgm:pt modelId="{DEB28763-3CFD-EA42-9693-8B85725F1BEE}" type="pres">
      <dgm:prSet presAssocID="{8F86D0E5-7F6E-1942-8EDD-926C53D1A548}" presName="vert2" presStyleCnt="0"/>
      <dgm:spPr/>
    </dgm:pt>
    <dgm:pt modelId="{3BEE5B2C-A07F-254D-98F2-E62E1138CE92}" type="pres">
      <dgm:prSet presAssocID="{8F86D0E5-7F6E-1942-8EDD-926C53D1A548}" presName="thinLine2b" presStyleLbl="callout" presStyleIdx="0" presStyleCnt="3" custLinFactY="-151996" custLinFactNeighborX="473" custLinFactNeighborY="-200000"/>
      <dgm:spPr/>
    </dgm:pt>
    <dgm:pt modelId="{3E7A4FE4-5376-D942-96CC-AB3B793AA7F5}" type="pres">
      <dgm:prSet presAssocID="{8F86D0E5-7F6E-1942-8EDD-926C53D1A548}" presName="vertSpace2b" presStyleCnt="0"/>
      <dgm:spPr/>
    </dgm:pt>
    <dgm:pt modelId="{9DF7A586-7468-114E-B595-D669E96B4980}" type="pres">
      <dgm:prSet presAssocID="{3789E389-21E7-E844-88EF-21454EE266C3}" presName="horz2" presStyleCnt="0"/>
      <dgm:spPr/>
    </dgm:pt>
    <dgm:pt modelId="{83BDCA09-FD33-3843-9FFA-D6D1169F6FD8}" type="pres">
      <dgm:prSet presAssocID="{3789E389-21E7-E844-88EF-21454EE266C3}" presName="horzSpace2" presStyleCnt="0"/>
      <dgm:spPr/>
    </dgm:pt>
    <dgm:pt modelId="{59746740-6EAB-C148-B0A8-0C3349FEEFD4}" type="pres">
      <dgm:prSet presAssocID="{3789E389-21E7-E844-88EF-21454EE266C3}" presName="tx2" presStyleLbl="revTx" presStyleIdx="2" presStyleCnt="4" custScaleX="102380" custScaleY="156666"/>
      <dgm:spPr/>
      <dgm:t>
        <a:bodyPr/>
        <a:lstStyle/>
        <a:p>
          <a:endParaRPr lang="en-US"/>
        </a:p>
      </dgm:t>
    </dgm:pt>
    <dgm:pt modelId="{6D745159-69BD-4941-8227-42B9DBFBC74E}" type="pres">
      <dgm:prSet presAssocID="{3789E389-21E7-E844-88EF-21454EE266C3}" presName="vert2" presStyleCnt="0"/>
      <dgm:spPr/>
    </dgm:pt>
    <dgm:pt modelId="{86DB3FA4-180C-8245-A10A-420019633C52}" type="pres">
      <dgm:prSet presAssocID="{3789E389-21E7-E844-88EF-21454EE266C3}" presName="thinLine2b" presStyleLbl="callout" presStyleIdx="1" presStyleCnt="3"/>
      <dgm:spPr/>
    </dgm:pt>
    <dgm:pt modelId="{669E357B-7359-1043-A9F4-E5164723A3E2}" type="pres">
      <dgm:prSet presAssocID="{3789E389-21E7-E844-88EF-21454EE266C3}" presName="vertSpace2b" presStyleCnt="0"/>
      <dgm:spPr/>
    </dgm:pt>
    <dgm:pt modelId="{07D4D7F8-988A-1F47-B874-E81F8FA62B1A}" type="pres">
      <dgm:prSet presAssocID="{61137DC5-C52D-3544-95B9-78BC88C6CD27}" presName="horz2" presStyleCnt="0"/>
      <dgm:spPr/>
    </dgm:pt>
    <dgm:pt modelId="{A00820B3-0F3A-4149-99C7-BCF590D65738}" type="pres">
      <dgm:prSet presAssocID="{61137DC5-C52D-3544-95B9-78BC88C6CD27}" presName="horzSpace2" presStyleCnt="0"/>
      <dgm:spPr/>
    </dgm:pt>
    <dgm:pt modelId="{C2245BAC-F148-0C45-9EE9-28902A00BB86}" type="pres">
      <dgm:prSet presAssocID="{61137DC5-C52D-3544-95B9-78BC88C6CD27}" presName="tx2" presStyleLbl="revTx" presStyleIdx="3" presStyleCnt="4" custScaleX="100498" custScaleY="146812"/>
      <dgm:spPr/>
      <dgm:t>
        <a:bodyPr/>
        <a:lstStyle/>
        <a:p>
          <a:endParaRPr lang="en-US"/>
        </a:p>
      </dgm:t>
    </dgm:pt>
    <dgm:pt modelId="{22C8D5A1-C345-514A-8E86-480118D324D5}" type="pres">
      <dgm:prSet presAssocID="{61137DC5-C52D-3544-95B9-78BC88C6CD27}" presName="vert2" presStyleCnt="0"/>
      <dgm:spPr/>
    </dgm:pt>
    <dgm:pt modelId="{FD1579F5-4B0B-8546-A89A-5DB0F3EECE5D}" type="pres">
      <dgm:prSet presAssocID="{61137DC5-C52D-3544-95B9-78BC88C6CD27}" presName="thinLine2b" presStyleLbl="callout" presStyleIdx="2" presStyleCnt="3"/>
      <dgm:spPr/>
    </dgm:pt>
    <dgm:pt modelId="{85C24A62-8FEB-EE41-9953-9CA66B878A51}" type="pres">
      <dgm:prSet presAssocID="{61137DC5-C52D-3544-95B9-78BC88C6CD27}" presName="vertSpace2b" presStyleCnt="0"/>
      <dgm:spPr/>
    </dgm:pt>
  </dgm:ptLst>
  <dgm:cxnLst>
    <dgm:cxn modelId="{7733571C-7F26-1E4D-A573-10432C55A074}" type="presOf" srcId="{FB01EF09-D3F1-F543-8661-7A4F74A3BDBC}" destId="{1D70C5AE-70C6-5341-BA0C-33CAB6EB8A8B}" srcOrd="0" destOrd="0" presId="urn:microsoft.com/office/officeart/2008/layout/LinedList"/>
    <dgm:cxn modelId="{0A116533-DF1F-FC44-A51A-69C2CCDA03C5}" type="presOf" srcId="{2CE84BF9-A32E-724C-AF3F-711E596CCCA8}" destId="{92AE713A-62BB-7D4D-BD56-DBA8B5E624EC}" srcOrd="0" destOrd="0" presId="urn:microsoft.com/office/officeart/2008/layout/LinedList"/>
    <dgm:cxn modelId="{B24550F4-0257-7E43-9813-5B62AAFFC7CA}" type="presOf" srcId="{61137DC5-C52D-3544-95B9-78BC88C6CD27}" destId="{C2245BAC-F148-0C45-9EE9-28902A00BB86}" srcOrd="0" destOrd="0" presId="urn:microsoft.com/office/officeart/2008/layout/LinedList"/>
    <dgm:cxn modelId="{1E9B245B-C084-6F4C-8E16-80D1AABA391E}" type="presOf" srcId="{3789E389-21E7-E844-88EF-21454EE266C3}" destId="{59746740-6EAB-C148-B0A8-0C3349FEEFD4}" srcOrd="0" destOrd="0" presId="urn:microsoft.com/office/officeart/2008/layout/LinedList"/>
    <dgm:cxn modelId="{A138883E-D3DF-3A46-970F-1C2C4D4C306A}" srcId="{FB01EF09-D3F1-F543-8661-7A4F74A3BDBC}" destId="{61137DC5-C52D-3544-95B9-78BC88C6CD27}" srcOrd="2" destOrd="0" parTransId="{97A6F8F8-121D-B44E-872C-B508DDBF300F}" sibTransId="{03F2523C-D845-F04E-8B34-0A3DA03916B2}"/>
    <dgm:cxn modelId="{FC2C88C4-CBA8-4247-9417-CE77861B2532}" type="presOf" srcId="{8F86D0E5-7F6E-1942-8EDD-926C53D1A548}" destId="{EB01F7CB-046D-A24D-AE2C-C45D5812956D}" srcOrd="0" destOrd="0" presId="urn:microsoft.com/office/officeart/2008/layout/LinedList"/>
    <dgm:cxn modelId="{8B0681A5-E840-D84F-8D20-9C1128138282}" srcId="{FB01EF09-D3F1-F543-8661-7A4F74A3BDBC}" destId="{3789E389-21E7-E844-88EF-21454EE266C3}" srcOrd="1" destOrd="0" parTransId="{1C0A5EE9-CA13-0248-855C-DE17E18A6515}" sibTransId="{F680EEF4-8011-CB46-99BC-75A813533B5A}"/>
    <dgm:cxn modelId="{AF0F95F7-BAD5-8249-B399-7BD15EE6DEC5}" srcId="{2CE84BF9-A32E-724C-AF3F-711E596CCCA8}" destId="{FB01EF09-D3F1-F543-8661-7A4F74A3BDBC}" srcOrd="0" destOrd="0" parTransId="{07B5FE96-B041-CC48-BBBE-E60A3A5042A4}" sibTransId="{006F35B0-BB5E-B642-87D4-E87CE107AAFB}"/>
    <dgm:cxn modelId="{0A04A0F2-81CB-2745-A4C2-E62A6946657C}" srcId="{FB01EF09-D3F1-F543-8661-7A4F74A3BDBC}" destId="{8F86D0E5-7F6E-1942-8EDD-926C53D1A548}" srcOrd="0" destOrd="0" parTransId="{24BB0ACE-CAE3-B04F-B15E-2C4A846A5020}" sibTransId="{A2851D7F-4E97-EA4B-BF27-BE6D31B142D9}"/>
    <dgm:cxn modelId="{07971A90-F796-4847-9391-57C8C2EF2F1A}" type="presParOf" srcId="{92AE713A-62BB-7D4D-BD56-DBA8B5E624EC}" destId="{C6A51ED2-A43B-844A-97D3-5AE78B67977C}" srcOrd="0" destOrd="0" presId="urn:microsoft.com/office/officeart/2008/layout/LinedList"/>
    <dgm:cxn modelId="{22785452-8135-EC42-870D-6B4DE5DD695D}" type="presParOf" srcId="{92AE713A-62BB-7D4D-BD56-DBA8B5E624EC}" destId="{21070C7A-874B-C142-A3A3-E28E7BF0ABBF}" srcOrd="1" destOrd="0" presId="urn:microsoft.com/office/officeart/2008/layout/LinedList"/>
    <dgm:cxn modelId="{07114376-75B8-124B-9BEF-BD145A381046}" type="presParOf" srcId="{21070C7A-874B-C142-A3A3-E28E7BF0ABBF}" destId="{1D70C5AE-70C6-5341-BA0C-33CAB6EB8A8B}" srcOrd="0" destOrd="0" presId="urn:microsoft.com/office/officeart/2008/layout/LinedList"/>
    <dgm:cxn modelId="{291DC85C-49C1-EE47-9EA0-741CDB5B9A3E}" type="presParOf" srcId="{21070C7A-874B-C142-A3A3-E28E7BF0ABBF}" destId="{EDE4766E-0D0A-FA43-B935-949E818E1F98}" srcOrd="1" destOrd="0" presId="urn:microsoft.com/office/officeart/2008/layout/LinedList"/>
    <dgm:cxn modelId="{F5E220BD-C73A-A044-BC0D-70E6F8A94531}" type="presParOf" srcId="{EDE4766E-0D0A-FA43-B935-949E818E1F98}" destId="{00B2AC31-7812-8748-8B50-43EB26DB9851}" srcOrd="0" destOrd="0" presId="urn:microsoft.com/office/officeart/2008/layout/LinedList"/>
    <dgm:cxn modelId="{E3F2329A-B319-1F43-8423-A4F7969DEAC3}" type="presParOf" srcId="{EDE4766E-0D0A-FA43-B935-949E818E1F98}" destId="{5DA27368-60A3-194B-B07F-9427C94648FF}" srcOrd="1" destOrd="0" presId="urn:microsoft.com/office/officeart/2008/layout/LinedList"/>
    <dgm:cxn modelId="{33415F68-26A6-304E-B7F0-2F120E92CB92}" type="presParOf" srcId="{5DA27368-60A3-194B-B07F-9427C94648FF}" destId="{AE83E7C9-606D-9C4B-9A0D-DD15492D32B7}" srcOrd="0" destOrd="0" presId="urn:microsoft.com/office/officeart/2008/layout/LinedList"/>
    <dgm:cxn modelId="{05CDD39E-168A-194E-A3DB-D3FC4918EAE9}" type="presParOf" srcId="{5DA27368-60A3-194B-B07F-9427C94648FF}" destId="{EB01F7CB-046D-A24D-AE2C-C45D5812956D}" srcOrd="1" destOrd="0" presId="urn:microsoft.com/office/officeart/2008/layout/LinedList"/>
    <dgm:cxn modelId="{D9DB6106-5EAC-9142-A9C7-961580DB1C46}" type="presParOf" srcId="{5DA27368-60A3-194B-B07F-9427C94648FF}" destId="{DEB28763-3CFD-EA42-9693-8B85725F1BEE}" srcOrd="2" destOrd="0" presId="urn:microsoft.com/office/officeart/2008/layout/LinedList"/>
    <dgm:cxn modelId="{03C84028-8A8B-4440-BF88-D027B4272488}" type="presParOf" srcId="{EDE4766E-0D0A-FA43-B935-949E818E1F98}" destId="{3BEE5B2C-A07F-254D-98F2-E62E1138CE92}" srcOrd="2" destOrd="0" presId="urn:microsoft.com/office/officeart/2008/layout/LinedList"/>
    <dgm:cxn modelId="{4852D562-B45E-9946-A951-8BA0316FD76A}" type="presParOf" srcId="{EDE4766E-0D0A-FA43-B935-949E818E1F98}" destId="{3E7A4FE4-5376-D942-96CC-AB3B793AA7F5}" srcOrd="3" destOrd="0" presId="urn:microsoft.com/office/officeart/2008/layout/LinedList"/>
    <dgm:cxn modelId="{0537CC4E-33F5-754C-B4F4-AE084D17403A}" type="presParOf" srcId="{EDE4766E-0D0A-FA43-B935-949E818E1F98}" destId="{9DF7A586-7468-114E-B595-D669E96B4980}" srcOrd="4" destOrd="0" presId="urn:microsoft.com/office/officeart/2008/layout/LinedList"/>
    <dgm:cxn modelId="{D3091776-7DA9-3F47-BE5D-00B38E49B957}" type="presParOf" srcId="{9DF7A586-7468-114E-B595-D669E96B4980}" destId="{83BDCA09-FD33-3843-9FFA-D6D1169F6FD8}" srcOrd="0" destOrd="0" presId="urn:microsoft.com/office/officeart/2008/layout/LinedList"/>
    <dgm:cxn modelId="{F24ED621-57E4-EC48-8E6B-D38975CC8304}" type="presParOf" srcId="{9DF7A586-7468-114E-B595-D669E96B4980}" destId="{59746740-6EAB-C148-B0A8-0C3349FEEFD4}" srcOrd="1" destOrd="0" presId="urn:microsoft.com/office/officeart/2008/layout/LinedList"/>
    <dgm:cxn modelId="{24C914F3-ADB8-B44C-BE6D-5CADBC0D6247}" type="presParOf" srcId="{9DF7A586-7468-114E-B595-D669E96B4980}" destId="{6D745159-69BD-4941-8227-42B9DBFBC74E}" srcOrd="2" destOrd="0" presId="urn:microsoft.com/office/officeart/2008/layout/LinedList"/>
    <dgm:cxn modelId="{D43981D3-39C2-D747-952E-295DFD19722E}" type="presParOf" srcId="{EDE4766E-0D0A-FA43-B935-949E818E1F98}" destId="{86DB3FA4-180C-8245-A10A-420019633C52}" srcOrd="5" destOrd="0" presId="urn:microsoft.com/office/officeart/2008/layout/LinedList"/>
    <dgm:cxn modelId="{D0036F9A-52B4-0F49-A4C9-034B40643D16}" type="presParOf" srcId="{EDE4766E-0D0A-FA43-B935-949E818E1F98}" destId="{669E357B-7359-1043-A9F4-E5164723A3E2}" srcOrd="6" destOrd="0" presId="urn:microsoft.com/office/officeart/2008/layout/LinedList"/>
    <dgm:cxn modelId="{062C1795-7FDA-CA4D-B9EB-6F3F2222AACE}" type="presParOf" srcId="{EDE4766E-0D0A-FA43-B935-949E818E1F98}" destId="{07D4D7F8-988A-1F47-B874-E81F8FA62B1A}" srcOrd="7" destOrd="0" presId="urn:microsoft.com/office/officeart/2008/layout/LinedList"/>
    <dgm:cxn modelId="{1AD44983-5764-DC43-A8D1-F2828494E448}" type="presParOf" srcId="{07D4D7F8-988A-1F47-B874-E81F8FA62B1A}" destId="{A00820B3-0F3A-4149-99C7-BCF590D65738}" srcOrd="0" destOrd="0" presId="urn:microsoft.com/office/officeart/2008/layout/LinedList"/>
    <dgm:cxn modelId="{CFDA6AB3-5676-2D47-BF4B-F86FBA3B956B}" type="presParOf" srcId="{07D4D7F8-988A-1F47-B874-E81F8FA62B1A}" destId="{C2245BAC-F148-0C45-9EE9-28902A00BB86}" srcOrd="1" destOrd="0" presId="urn:microsoft.com/office/officeart/2008/layout/LinedList"/>
    <dgm:cxn modelId="{453129B5-ABDD-EF4E-AF8D-4B89D0F074E1}" type="presParOf" srcId="{07D4D7F8-988A-1F47-B874-E81F8FA62B1A}" destId="{22C8D5A1-C345-514A-8E86-480118D324D5}" srcOrd="2" destOrd="0" presId="urn:microsoft.com/office/officeart/2008/layout/LinedList"/>
    <dgm:cxn modelId="{B0E20767-A74A-6B4F-BAF1-64939A7B6219}" type="presParOf" srcId="{EDE4766E-0D0A-FA43-B935-949E818E1F98}" destId="{FD1579F5-4B0B-8546-A89A-5DB0F3EECE5D}" srcOrd="8" destOrd="0" presId="urn:microsoft.com/office/officeart/2008/layout/LinedList"/>
    <dgm:cxn modelId="{409F45C3-FD56-A348-9015-93BC7F6143C0}" type="presParOf" srcId="{EDE4766E-0D0A-FA43-B935-949E818E1F98}" destId="{85C24A62-8FEB-EE41-9953-9CA66B878A51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7F269B2-2BB0-474B-923C-1E3E344A018A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7CD002-75CE-2F4A-949C-CF54E04AFFD9}">
      <dgm:prSet phldrT="[Text]"/>
      <dgm:spPr/>
      <dgm:t>
        <a:bodyPr/>
        <a:lstStyle/>
        <a:p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is True</a:t>
          </a:r>
          <a:endParaRPr lang="en-US" dirty="0"/>
        </a:p>
      </dgm:t>
    </dgm:pt>
    <dgm:pt modelId="{F608D416-9F0B-D04B-9A19-6C318B1235E3}" type="parTrans" cxnId="{89354404-7D47-9443-A659-E188BD9CD1A5}">
      <dgm:prSet/>
      <dgm:spPr/>
      <dgm:t>
        <a:bodyPr/>
        <a:lstStyle/>
        <a:p>
          <a:endParaRPr lang="en-US"/>
        </a:p>
      </dgm:t>
    </dgm:pt>
    <dgm:pt modelId="{7907188A-A83D-7442-BBC8-A5374A45B1BC}" type="sibTrans" cxnId="{89354404-7D47-9443-A659-E188BD9CD1A5}">
      <dgm:prSet/>
      <dgm:spPr/>
      <dgm:t>
        <a:bodyPr/>
        <a:lstStyle/>
        <a:p>
          <a:endParaRPr lang="en-US"/>
        </a:p>
      </dgm:t>
    </dgm:pt>
    <dgm:pt modelId="{31B40EB0-3A27-5642-8293-8D49F1DC8959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Reject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:</a:t>
          </a:r>
        </a:p>
        <a:p>
          <a:r>
            <a:rPr lang="en-US" dirty="0" smtClean="0">
              <a:solidFill>
                <a:schemeClr val="tx2"/>
              </a:solidFill>
            </a:rPr>
            <a:t>Type I error (</a:t>
          </a:r>
          <a:r>
            <a:rPr lang="el-GR" dirty="0" smtClean="0">
              <a:solidFill>
                <a:schemeClr val="tx2"/>
              </a:solidFill>
            </a:rPr>
            <a:t>α</a:t>
          </a:r>
          <a:r>
            <a:rPr lang="en-US" dirty="0" smtClean="0">
              <a:solidFill>
                <a:schemeClr val="tx2"/>
              </a:solidFill>
            </a:rPr>
            <a:t>)</a:t>
          </a:r>
          <a:endParaRPr lang="en-US" dirty="0">
            <a:solidFill>
              <a:schemeClr val="tx2"/>
            </a:solidFill>
          </a:endParaRPr>
        </a:p>
      </dgm:t>
    </dgm:pt>
    <dgm:pt modelId="{25A31849-C899-2D4F-9071-D28366E7313D}" type="parTrans" cxnId="{A366803F-DFC9-C241-8F04-4AF608D8D9A7}">
      <dgm:prSet/>
      <dgm:spPr/>
      <dgm:t>
        <a:bodyPr/>
        <a:lstStyle/>
        <a:p>
          <a:endParaRPr lang="en-US"/>
        </a:p>
      </dgm:t>
    </dgm:pt>
    <dgm:pt modelId="{D83663E8-CEFE-6A4E-A79D-F183EF837CB7}" type="sibTrans" cxnId="{A366803F-DFC9-C241-8F04-4AF608D8D9A7}">
      <dgm:prSet/>
      <dgm:spPr/>
      <dgm:t>
        <a:bodyPr/>
        <a:lstStyle/>
        <a:p>
          <a:endParaRPr lang="en-US"/>
        </a:p>
      </dgm:t>
    </dgm:pt>
    <dgm:pt modelId="{2588D2A8-5362-3E44-8AC6-F78C5E0E3197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Fail to Reject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: No Error (1 – </a:t>
          </a:r>
          <a:r>
            <a:rPr lang="el-GR" dirty="0" smtClean="0">
              <a:solidFill>
                <a:schemeClr val="tx2"/>
              </a:solidFill>
            </a:rPr>
            <a:t>α</a:t>
          </a:r>
          <a:r>
            <a:rPr lang="en-US" dirty="0" smtClean="0">
              <a:solidFill>
                <a:schemeClr val="tx2"/>
              </a:solidFill>
            </a:rPr>
            <a:t>)</a:t>
          </a:r>
          <a:endParaRPr lang="en-US" dirty="0">
            <a:solidFill>
              <a:schemeClr val="tx2"/>
            </a:solidFill>
          </a:endParaRPr>
        </a:p>
      </dgm:t>
    </dgm:pt>
    <dgm:pt modelId="{A39D57A2-9CF5-874D-86F0-B93606F59F2E}" type="parTrans" cxnId="{62E51CA6-EC6C-8748-AB45-064B59BBC36C}">
      <dgm:prSet/>
      <dgm:spPr/>
      <dgm:t>
        <a:bodyPr/>
        <a:lstStyle/>
        <a:p>
          <a:endParaRPr lang="en-US"/>
        </a:p>
      </dgm:t>
    </dgm:pt>
    <dgm:pt modelId="{7A605415-F3DD-2B45-8FA4-5A2CF050A1C1}" type="sibTrans" cxnId="{62E51CA6-EC6C-8748-AB45-064B59BBC36C}">
      <dgm:prSet/>
      <dgm:spPr/>
      <dgm:t>
        <a:bodyPr/>
        <a:lstStyle/>
        <a:p>
          <a:endParaRPr lang="en-US"/>
        </a:p>
      </dgm:t>
    </dgm:pt>
    <dgm:pt modelId="{29C66542-2154-3F44-BF4D-B37D21A2125F}">
      <dgm:prSet phldrT="[Text]"/>
      <dgm:spPr/>
      <dgm:t>
        <a:bodyPr/>
        <a:lstStyle/>
        <a:p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is False</a:t>
          </a:r>
          <a:endParaRPr lang="en-US" dirty="0"/>
        </a:p>
      </dgm:t>
    </dgm:pt>
    <dgm:pt modelId="{DE247FFD-5084-0E49-9606-B0EE8451D618}" type="parTrans" cxnId="{E3C15A43-5889-8840-B3E8-1B51E3DDCC41}">
      <dgm:prSet/>
      <dgm:spPr/>
      <dgm:t>
        <a:bodyPr/>
        <a:lstStyle/>
        <a:p>
          <a:endParaRPr lang="en-US"/>
        </a:p>
      </dgm:t>
    </dgm:pt>
    <dgm:pt modelId="{2E9A0F38-67D4-734B-B006-84636E1DD55C}" type="sibTrans" cxnId="{E3C15A43-5889-8840-B3E8-1B51E3DDCC41}">
      <dgm:prSet/>
      <dgm:spPr/>
      <dgm:t>
        <a:bodyPr/>
        <a:lstStyle/>
        <a:p>
          <a:endParaRPr lang="en-US"/>
        </a:p>
      </dgm:t>
    </dgm:pt>
    <dgm:pt modelId="{A8FA40BC-226F-D34E-B606-F1BE53CABD95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Reject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: </a:t>
          </a:r>
        </a:p>
        <a:p>
          <a:r>
            <a:rPr lang="en-US" dirty="0" smtClean="0">
              <a:solidFill>
                <a:schemeClr val="tx2"/>
              </a:solidFill>
            </a:rPr>
            <a:t>No Error </a:t>
          </a:r>
        </a:p>
        <a:p>
          <a:r>
            <a:rPr lang="en-US" dirty="0" smtClean="0">
              <a:solidFill>
                <a:schemeClr val="tx2"/>
              </a:solidFill>
            </a:rPr>
            <a:t>(1 – </a:t>
          </a:r>
          <a:r>
            <a:rPr lang="el-GR" dirty="0" smtClean="0">
              <a:solidFill>
                <a:schemeClr val="tx2"/>
              </a:solidFill>
            </a:rPr>
            <a:t>β</a:t>
          </a:r>
          <a:r>
            <a:rPr lang="en-US" dirty="0" smtClean="0">
              <a:solidFill>
                <a:schemeClr val="tx2"/>
              </a:solidFill>
            </a:rPr>
            <a:t>)</a:t>
          </a:r>
          <a:endParaRPr lang="en-US" dirty="0">
            <a:solidFill>
              <a:schemeClr val="tx2"/>
            </a:solidFill>
          </a:endParaRPr>
        </a:p>
      </dgm:t>
    </dgm:pt>
    <dgm:pt modelId="{F22A4E5F-4D6B-A944-9B42-962C31489051}" type="parTrans" cxnId="{50906B4C-FF68-E344-BE14-FD6E4534A21C}">
      <dgm:prSet/>
      <dgm:spPr/>
      <dgm:t>
        <a:bodyPr/>
        <a:lstStyle/>
        <a:p>
          <a:endParaRPr lang="en-US"/>
        </a:p>
      </dgm:t>
    </dgm:pt>
    <dgm:pt modelId="{4B5CA6D3-FB9A-DF44-9F2F-AEFB6F382D84}" type="sibTrans" cxnId="{50906B4C-FF68-E344-BE14-FD6E4534A21C}">
      <dgm:prSet/>
      <dgm:spPr/>
      <dgm:t>
        <a:bodyPr/>
        <a:lstStyle/>
        <a:p>
          <a:endParaRPr lang="en-US"/>
        </a:p>
      </dgm:t>
    </dgm:pt>
    <dgm:pt modelId="{A1994696-0E80-E341-B224-E495834102F9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Fail to Reject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: </a:t>
          </a:r>
        </a:p>
        <a:p>
          <a:r>
            <a:rPr lang="en-US" dirty="0" smtClean="0">
              <a:solidFill>
                <a:schemeClr val="tx2"/>
              </a:solidFill>
            </a:rPr>
            <a:t>Type II Error: (</a:t>
          </a:r>
          <a:r>
            <a:rPr lang="el-GR" dirty="0" smtClean="0">
              <a:solidFill>
                <a:schemeClr val="tx2"/>
              </a:solidFill>
            </a:rPr>
            <a:t>β</a:t>
          </a:r>
          <a:r>
            <a:rPr lang="en-US" dirty="0" smtClean="0">
              <a:solidFill>
                <a:schemeClr val="tx2"/>
              </a:solidFill>
            </a:rPr>
            <a:t>)</a:t>
          </a:r>
          <a:endParaRPr lang="en-US" dirty="0">
            <a:solidFill>
              <a:schemeClr val="tx2"/>
            </a:solidFill>
          </a:endParaRPr>
        </a:p>
      </dgm:t>
    </dgm:pt>
    <dgm:pt modelId="{D05A9F79-EEB4-4B4C-8D17-511E5ACA2549}" type="parTrans" cxnId="{A868615D-65C7-024F-9773-3B61C7815C4E}">
      <dgm:prSet/>
      <dgm:spPr/>
      <dgm:t>
        <a:bodyPr/>
        <a:lstStyle/>
        <a:p>
          <a:endParaRPr lang="en-US"/>
        </a:p>
      </dgm:t>
    </dgm:pt>
    <dgm:pt modelId="{5947CE53-F01F-B043-849A-875E3E17367D}" type="sibTrans" cxnId="{A868615D-65C7-024F-9773-3B61C7815C4E}">
      <dgm:prSet/>
      <dgm:spPr/>
      <dgm:t>
        <a:bodyPr/>
        <a:lstStyle/>
        <a:p>
          <a:endParaRPr lang="en-US"/>
        </a:p>
      </dgm:t>
    </dgm:pt>
    <dgm:pt modelId="{328C61BF-C23B-0048-A5D8-493F7F1ED702}" type="pres">
      <dgm:prSet presAssocID="{E7F269B2-2BB0-474B-923C-1E3E344A018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5009449-BEF7-E744-A02A-1FD43C721ED9}" type="pres">
      <dgm:prSet presAssocID="{497CD002-75CE-2F4A-949C-CF54E04AFFD9}" presName="root" presStyleCnt="0"/>
      <dgm:spPr/>
    </dgm:pt>
    <dgm:pt modelId="{E78E9DEB-359A-D647-8492-4BADA84588A8}" type="pres">
      <dgm:prSet presAssocID="{497CD002-75CE-2F4A-949C-CF54E04AFFD9}" presName="rootComposite" presStyleCnt="0"/>
      <dgm:spPr/>
    </dgm:pt>
    <dgm:pt modelId="{12F6E651-C355-BA48-AF73-2FB9A5322F08}" type="pres">
      <dgm:prSet presAssocID="{497CD002-75CE-2F4A-949C-CF54E04AFFD9}" presName="rootText" presStyleLbl="node1" presStyleIdx="0" presStyleCnt="2"/>
      <dgm:spPr/>
      <dgm:t>
        <a:bodyPr/>
        <a:lstStyle/>
        <a:p>
          <a:endParaRPr lang="en-US"/>
        </a:p>
      </dgm:t>
    </dgm:pt>
    <dgm:pt modelId="{DE77DD51-FF56-6543-A11E-C850EABD6C18}" type="pres">
      <dgm:prSet presAssocID="{497CD002-75CE-2F4A-949C-CF54E04AFFD9}" presName="rootConnector" presStyleLbl="node1" presStyleIdx="0" presStyleCnt="2"/>
      <dgm:spPr/>
      <dgm:t>
        <a:bodyPr/>
        <a:lstStyle/>
        <a:p>
          <a:endParaRPr lang="en-US"/>
        </a:p>
      </dgm:t>
    </dgm:pt>
    <dgm:pt modelId="{7A183215-82E9-D94E-B7BB-78824F0700C0}" type="pres">
      <dgm:prSet presAssocID="{497CD002-75CE-2F4A-949C-CF54E04AFFD9}" presName="childShape" presStyleCnt="0"/>
      <dgm:spPr/>
    </dgm:pt>
    <dgm:pt modelId="{95FCCF9A-26C9-5D4E-8FF1-92F160E12BC5}" type="pres">
      <dgm:prSet presAssocID="{25A31849-C899-2D4F-9071-D28366E7313D}" presName="Name13" presStyleLbl="parChTrans1D2" presStyleIdx="0" presStyleCnt="4"/>
      <dgm:spPr/>
      <dgm:t>
        <a:bodyPr/>
        <a:lstStyle/>
        <a:p>
          <a:endParaRPr lang="en-US"/>
        </a:p>
      </dgm:t>
    </dgm:pt>
    <dgm:pt modelId="{DD6AB35B-E173-0A42-A31C-8D838114B81D}" type="pres">
      <dgm:prSet presAssocID="{31B40EB0-3A27-5642-8293-8D49F1DC8959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CA1E0-3ACB-F441-AE59-2BD54F7034C4}" type="pres">
      <dgm:prSet presAssocID="{A39D57A2-9CF5-874D-86F0-B93606F59F2E}" presName="Name13" presStyleLbl="parChTrans1D2" presStyleIdx="1" presStyleCnt="4"/>
      <dgm:spPr/>
      <dgm:t>
        <a:bodyPr/>
        <a:lstStyle/>
        <a:p>
          <a:endParaRPr lang="en-US"/>
        </a:p>
      </dgm:t>
    </dgm:pt>
    <dgm:pt modelId="{D72A4BE1-FB17-FE4C-A3CB-1E3E61C1C623}" type="pres">
      <dgm:prSet presAssocID="{2588D2A8-5362-3E44-8AC6-F78C5E0E3197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507C70-364C-BB43-BB5B-8230B7E93BE1}" type="pres">
      <dgm:prSet presAssocID="{29C66542-2154-3F44-BF4D-B37D21A2125F}" presName="root" presStyleCnt="0"/>
      <dgm:spPr/>
    </dgm:pt>
    <dgm:pt modelId="{9F93DCA5-A70C-4B4C-BB1D-B2AAE49850C3}" type="pres">
      <dgm:prSet presAssocID="{29C66542-2154-3F44-BF4D-B37D21A2125F}" presName="rootComposite" presStyleCnt="0"/>
      <dgm:spPr/>
    </dgm:pt>
    <dgm:pt modelId="{6F54BE0E-F8B9-2A44-832D-54494FFDA790}" type="pres">
      <dgm:prSet presAssocID="{29C66542-2154-3F44-BF4D-B37D21A2125F}" presName="rootText" presStyleLbl="node1" presStyleIdx="1" presStyleCnt="2"/>
      <dgm:spPr/>
      <dgm:t>
        <a:bodyPr/>
        <a:lstStyle/>
        <a:p>
          <a:endParaRPr lang="en-US"/>
        </a:p>
      </dgm:t>
    </dgm:pt>
    <dgm:pt modelId="{38D5DF22-2894-3C4C-A996-2EE2A58A5723}" type="pres">
      <dgm:prSet presAssocID="{29C66542-2154-3F44-BF4D-B37D21A2125F}" presName="rootConnector" presStyleLbl="node1" presStyleIdx="1" presStyleCnt="2"/>
      <dgm:spPr/>
      <dgm:t>
        <a:bodyPr/>
        <a:lstStyle/>
        <a:p>
          <a:endParaRPr lang="en-US"/>
        </a:p>
      </dgm:t>
    </dgm:pt>
    <dgm:pt modelId="{12F4B12A-F7E0-324A-8568-41C38F5DB3BB}" type="pres">
      <dgm:prSet presAssocID="{29C66542-2154-3F44-BF4D-B37D21A2125F}" presName="childShape" presStyleCnt="0"/>
      <dgm:spPr/>
    </dgm:pt>
    <dgm:pt modelId="{DD9F1563-BBDC-DB41-BBA0-5A37BDC51645}" type="pres">
      <dgm:prSet presAssocID="{F22A4E5F-4D6B-A944-9B42-962C31489051}" presName="Name13" presStyleLbl="parChTrans1D2" presStyleIdx="2" presStyleCnt="4"/>
      <dgm:spPr/>
      <dgm:t>
        <a:bodyPr/>
        <a:lstStyle/>
        <a:p>
          <a:endParaRPr lang="en-US"/>
        </a:p>
      </dgm:t>
    </dgm:pt>
    <dgm:pt modelId="{686D584A-57ED-3644-9974-4AE8DE079A7F}" type="pres">
      <dgm:prSet presAssocID="{A8FA40BC-226F-D34E-B606-F1BE53CABD95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21B495-814E-CC4F-B5A3-081AACBF2226}" type="pres">
      <dgm:prSet presAssocID="{D05A9F79-EEB4-4B4C-8D17-511E5ACA2549}" presName="Name13" presStyleLbl="parChTrans1D2" presStyleIdx="3" presStyleCnt="4"/>
      <dgm:spPr/>
      <dgm:t>
        <a:bodyPr/>
        <a:lstStyle/>
        <a:p>
          <a:endParaRPr lang="en-US"/>
        </a:p>
      </dgm:t>
    </dgm:pt>
    <dgm:pt modelId="{A0C46CB4-8675-1A4D-BF01-471A0D8A11B3}" type="pres">
      <dgm:prSet presAssocID="{A1994696-0E80-E341-B224-E495834102F9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68615D-65C7-024F-9773-3B61C7815C4E}" srcId="{29C66542-2154-3F44-BF4D-B37D21A2125F}" destId="{A1994696-0E80-E341-B224-E495834102F9}" srcOrd="1" destOrd="0" parTransId="{D05A9F79-EEB4-4B4C-8D17-511E5ACA2549}" sibTransId="{5947CE53-F01F-B043-849A-875E3E17367D}"/>
    <dgm:cxn modelId="{E3C15A43-5889-8840-B3E8-1B51E3DDCC41}" srcId="{E7F269B2-2BB0-474B-923C-1E3E344A018A}" destId="{29C66542-2154-3F44-BF4D-B37D21A2125F}" srcOrd="1" destOrd="0" parTransId="{DE247FFD-5084-0E49-9606-B0EE8451D618}" sibTransId="{2E9A0F38-67D4-734B-B006-84636E1DD55C}"/>
    <dgm:cxn modelId="{84AA8A92-6A9A-764C-A219-5EA5BC6B133F}" type="presOf" srcId="{29C66542-2154-3F44-BF4D-B37D21A2125F}" destId="{38D5DF22-2894-3C4C-A996-2EE2A58A5723}" srcOrd="1" destOrd="0" presId="urn:microsoft.com/office/officeart/2005/8/layout/hierarchy3"/>
    <dgm:cxn modelId="{2424D210-3613-5D4F-93FC-47E72C7F59E4}" type="presOf" srcId="{A8FA40BC-226F-D34E-B606-F1BE53CABD95}" destId="{686D584A-57ED-3644-9974-4AE8DE079A7F}" srcOrd="0" destOrd="0" presId="urn:microsoft.com/office/officeart/2005/8/layout/hierarchy3"/>
    <dgm:cxn modelId="{B8B13CA4-24A4-134E-B3AD-2E0E37B5B49B}" type="presOf" srcId="{A39D57A2-9CF5-874D-86F0-B93606F59F2E}" destId="{D68CA1E0-3ACB-F441-AE59-2BD54F7034C4}" srcOrd="0" destOrd="0" presId="urn:microsoft.com/office/officeart/2005/8/layout/hierarchy3"/>
    <dgm:cxn modelId="{56F39978-9BD6-9140-BF9E-B4849FE0B9BB}" type="presOf" srcId="{A1994696-0E80-E341-B224-E495834102F9}" destId="{A0C46CB4-8675-1A4D-BF01-471A0D8A11B3}" srcOrd="0" destOrd="0" presId="urn:microsoft.com/office/officeart/2005/8/layout/hierarchy3"/>
    <dgm:cxn modelId="{50906B4C-FF68-E344-BE14-FD6E4534A21C}" srcId="{29C66542-2154-3F44-BF4D-B37D21A2125F}" destId="{A8FA40BC-226F-D34E-B606-F1BE53CABD95}" srcOrd="0" destOrd="0" parTransId="{F22A4E5F-4D6B-A944-9B42-962C31489051}" sibTransId="{4B5CA6D3-FB9A-DF44-9F2F-AEFB6F382D84}"/>
    <dgm:cxn modelId="{3C63C53F-8D37-D74A-93B0-7A202BBEAFFD}" type="presOf" srcId="{F22A4E5F-4D6B-A944-9B42-962C31489051}" destId="{DD9F1563-BBDC-DB41-BBA0-5A37BDC51645}" srcOrd="0" destOrd="0" presId="urn:microsoft.com/office/officeart/2005/8/layout/hierarchy3"/>
    <dgm:cxn modelId="{89354404-7D47-9443-A659-E188BD9CD1A5}" srcId="{E7F269B2-2BB0-474B-923C-1E3E344A018A}" destId="{497CD002-75CE-2F4A-949C-CF54E04AFFD9}" srcOrd="0" destOrd="0" parTransId="{F608D416-9F0B-D04B-9A19-6C318B1235E3}" sibTransId="{7907188A-A83D-7442-BBC8-A5374A45B1BC}"/>
    <dgm:cxn modelId="{4614811A-F02F-894A-B769-D095B5EF6E38}" type="presOf" srcId="{31B40EB0-3A27-5642-8293-8D49F1DC8959}" destId="{DD6AB35B-E173-0A42-A31C-8D838114B81D}" srcOrd="0" destOrd="0" presId="urn:microsoft.com/office/officeart/2005/8/layout/hierarchy3"/>
    <dgm:cxn modelId="{76201BA3-A968-5842-85E9-866F71FE17D3}" type="presOf" srcId="{D05A9F79-EEB4-4B4C-8D17-511E5ACA2549}" destId="{4821B495-814E-CC4F-B5A3-081AACBF2226}" srcOrd="0" destOrd="0" presId="urn:microsoft.com/office/officeart/2005/8/layout/hierarchy3"/>
    <dgm:cxn modelId="{91625CF7-D2C9-A34C-83AC-58C53BA02817}" type="presOf" srcId="{E7F269B2-2BB0-474B-923C-1E3E344A018A}" destId="{328C61BF-C23B-0048-A5D8-493F7F1ED702}" srcOrd="0" destOrd="0" presId="urn:microsoft.com/office/officeart/2005/8/layout/hierarchy3"/>
    <dgm:cxn modelId="{62E51CA6-EC6C-8748-AB45-064B59BBC36C}" srcId="{497CD002-75CE-2F4A-949C-CF54E04AFFD9}" destId="{2588D2A8-5362-3E44-8AC6-F78C5E0E3197}" srcOrd="1" destOrd="0" parTransId="{A39D57A2-9CF5-874D-86F0-B93606F59F2E}" sibTransId="{7A605415-F3DD-2B45-8FA4-5A2CF050A1C1}"/>
    <dgm:cxn modelId="{A366803F-DFC9-C241-8F04-4AF608D8D9A7}" srcId="{497CD002-75CE-2F4A-949C-CF54E04AFFD9}" destId="{31B40EB0-3A27-5642-8293-8D49F1DC8959}" srcOrd="0" destOrd="0" parTransId="{25A31849-C899-2D4F-9071-D28366E7313D}" sibTransId="{D83663E8-CEFE-6A4E-A79D-F183EF837CB7}"/>
    <dgm:cxn modelId="{9687FBA0-A4F9-C14D-BF8F-F50096D2C30E}" type="presOf" srcId="{497CD002-75CE-2F4A-949C-CF54E04AFFD9}" destId="{12F6E651-C355-BA48-AF73-2FB9A5322F08}" srcOrd="0" destOrd="0" presId="urn:microsoft.com/office/officeart/2005/8/layout/hierarchy3"/>
    <dgm:cxn modelId="{795ABD73-8A8B-B448-9939-259B45699B9D}" type="presOf" srcId="{29C66542-2154-3F44-BF4D-B37D21A2125F}" destId="{6F54BE0E-F8B9-2A44-832D-54494FFDA790}" srcOrd="0" destOrd="0" presId="urn:microsoft.com/office/officeart/2005/8/layout/hierarchy3"/>
    <dgm:cxn modelId="{83F886E4-5895-D646-855B-76B16F12FE60}" type="presOf" srcId="{25A31849-C899-2D4F-9071-D28366E7313D}" destId="{95FCCF9A-26C9-5D4E-8FF1-92F160E12BC5}" srcOrd="0" destOrd="0" presId="urn:microsoft.com/office/officeart/2005/8/layout/hierarchy3"/>
    <dgm:cxn modelId="{7A32D19C-7098-7142-A4A9-AB208313B01E}" type="presOf" srcId="{2588D2A8-5362-3E44-8AC6-F78C5E0E3197}" destId="{D72A4BE1-FB17-FE4C-A3CB-1E3E61C1C623}" srcOrd="0" destOrd="0" presId="urn:microsoft.com/office/officeart/2005/8/layout/hierarchy3"/>
    <dgm:cxn modelId="{A73B4471-1553-B141-966C-9286EF042E9C}" type="presOf" srcId="{497CD002-75CE-2F4A-949C-CF54E04AFFD9}" destId="{DE77DD51-FF56-6543-A11E-C850EABD6C18}" srcOrd="1" destOrd="0" presId="urn:microsoft.com/office/officeart/2005/8/layout/hierarchy3"/>
    <dgm:cxn modelId="{4674DEB2-42DE-DD43-A78A-F08EC2733208}" type="presParOf" srcId="{328C61BF-C23B-0048-A5D8-493F7F1ED702}" destId="{95009449-BEF7-E744-A02A-1FD43C721ED9}" srcOrd="0" destOrd="0" presId="urn:microsoft.com/office/officeart/2005/8/layout/hierarchy3"/>
    <dgm:cxn modelId="{309B1DC6-C811-F64D-B8A1-C410CC21F3E8}" type="presParOf" srcId="{95009449-BEF7-E744-A02A-1FD43C721ED9}" destId="{E78E9DEB-359A-D647-8492-4BADA84588A8}" srcOrd="0" destOrd="0" presId="urn:microsoft.com/office/officeart/2005/8/layout/hierarchy3"/>
    <dgm:cxn modelId="{AB6E9B86-E0A8-334F-99C4-D3C49F019708}" type="presParOf" srcId="{E78E9DEB-359A-D647-8492-4BADA84588A8}" destId="{12F6E651-C355-BA48-AF73-2FB9A5322F08}" srcOrd="0" destOrd="0" presId="urn:microsoft.com/office/officeart/2005/8/layout/hierarchy3"/>
    <dgm:cxn modelId="{84B404FB-8364-CB4B-97B2-26CC682CCEF6}" type="presParOf" srcId="{E78E9DEB-359A-D647-8492-4BADA84588A8}" destId="{DE77DD51-FF56-6543-A11E-C850EABD6C18}" srcOrd="1" destOrd="0" presId="urn:microsoft.com/office/officeart/2005/8/layout/hierarchy3"/>
    <dgm:cxn modelId="{E50F7337-DD9A-8D47-B728-CCD652FD9F16}" type="presParOf" srcId="{95009449-BEF7-E744-A02A-1FD43C721ED9}" destId="{7A183215-82E9-D94E-B7BB-78824F0700C0}" srcOrd="1" destOrd="0" presId="urn:microsoft.com/office/officeart/2005/8/layout/hierarchy3"/>
    <dgm:cxn modelId="{4C8FB5AE-3B33-D04B-856C-13653D07BA75}" type="presParOf" srcId="{7A183215-82E9-D94E-B7BB-78824F0700C0}" destId="{95FCCF9A-26C9-5D4E-8FF1-92F160E12BC5}" srcOrd="0" destOrd="0" presId="urn:microsoft.com/office/officeart/2005/8/layout/hierarchy3"/>
    <dgm:cxn modelId="{98B7BB42-EE27-A34C-AAB3-7B679F8DC68E}" type="presParOf" srcId="{7A183215-82E9-D94E-B7BB-78824F0700C0}" destId="{DD6AB35B-E173-0A42-A31C-8D838114B81D}" srcOrd="1" destOrd="0" presId="urn:microsoft.com/office/officeart/2005/8/layout/hierarchy3"/>
    <dgm:cxn modelId="{258FA231-D95C-4049-AEA2-D40504D15EFD}" type="presParOf" srcId="{7A183215-82E9-D94E-B7BB-78824F0700C0}" destId="{D68CA1E0-3ACB-F441-AE59-2BD54F7034C4}" srcOrd="2" destOrd="0" presId="urn:microsoft.com/office/officeart/2005/8/layout/hierarchy3"/>
    <dgm:cxn modelId="{CCB528D2-48EF-804C-9342-1050A80752BF}" type="presParOf" srcId="{7A183215-82E9-D94E-B7BB-78824F0700C0}" destId="{D72A4BE1-FB17-FE4C-A3CB-1E3E61C1C623}" srcOrd="3" destOrd="0" presId="urn:microsoft.com/office/officeart/2005/8/layout/hierarchy3"/>
    <dgm:cxn modelId="{DFC85DC3-0BD0-0B45-A1A3-84090923A985}" type="presParOf" srcId="{328C61BF-C23B-0048-A5D8-493F7F1ED702}" destId="{D0507C70-364C-BB43-BB5B-8230B7E93BE1}" srcOrd="1" destOrd="0" presId="urn:microsoft.com/office/officeart/2005/8/layout/hierarchy3"/>
    <dgm:cxn modelId="{1556D7BF-5EA8-8C4F-80DF-2A1602576250}" type="presParOf" srcId="{D0507C70-364C-BB43-BB5B-8230B7E93BE1}" destId="{9F93DCA5-A70C-4B4C-BB1D-B2AAE49850C3}" srcOrd="0" destOrd="0" presId="urn:microsoft.com/office/officeart/2005/8/layout/hierarchy3"/>
    <dgm:cxn modelId="{8C2EFBA1-6A5E-BD41-BDD8-451111BF6657}" type="presParOf" srcId="{9F93DCA5-A70C-4B4C-BB1D-B2AAE49850C3}" destId="{6F54BE0E-F8B9-2A44-832D-54494FFDA790}" srcOrd="0" destOrd="0" presId="urn:microsoft.com/office/officeart/2005/8/layout/hierarchy3"/>
    <dgm:cxn modelId="{13CB8C39-9C14-964F-B669-0263CCDF436D}" type="presParOf" srcId="{9F93DCA5-A70C-4B4C-BB1D-B2AAE49850C3}" destId="{38D5DF22-2894-3C4C-A996-2EE2A58A5723}" srcOrd="1" destOrd="0" presId="urn:microsoft.com/office/officeart/2005/8/layout/hierarchy3"/>
    <dgm:cxn modelId="{E707ABC5-58E6-E040-BF1F-1D8895DD7969}" type="presParOf" srcId="{D0507C70-364C-BB43-BB5B-8230B7E93BE1}" destId="{12F4B12A-F7E0-324A-8568-41C38F5DB3BB}" srcOrd="1" destOrd="0" presId="urn:microsoft.com/office/officeart/2005/8/layout/hierarchy3"/>
    <dgm:cxn modelId="{BDD61FF9-0E6E-9942-9C70-A20A3D1EEE9E}" type="presParOf" srcId="{12F4B12A-F7E0-324A-8568-41C38F5DB3BB}" destId="{DD9F1563-BBDC-DB41-BBA0-5A37BDC51645}" srcOrd="0" destOrd="0" presId="urn:microsoft.com/office/officeart/2005/8/layout/hierarchy3"/>
    <dgm:cxn modelId="{2EB3067D-9D44-F24B-8CD6-A596D6144ADA}" type="presParOf" srcId="{12F4B12A-F7E0-324A-8568-41C38F5DB3BB}" destId="{686D584A-57ED-3644-9974-4AE8DE079A7F}" srcOrd="1" destOrd="0" presId="urn:microsoft.com/office/officeart/2005/8/layout/hierarchy3"/>
    <dgm:cxn modelId="{733AF0A5-4F5A-E145-88E7-A8DCEBBD3D83}" type="presParOf" srcId="{12F4B12A-F7E0-324A-8568-41C38F5DB3BB}" destId="{4821B495-814E-CC4F-B5A3-081AACBF2226}" srcOrd="2" destOrd="0" presId="urn:microsoft.com/office/officeart/2005/8/layout/hierarchy3"/>
    <dgm:cxn modelId="{BA96B265-CC4A-C946-A11A-B5EA453990A5}" type="presParOf" srcId="{12F4B12A-F7E0-324A-8568-41C38F5DB3BB}" destId="{A0C46CB4-8675-1A4D-BF01-471A0D8A11B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F6F1BE1-400E-344F-B903-B98F08C2EE4F}" type="doc">
      <dgm:prSet loTypeId="urn:microsoft.com/office/officeart/2005/8/layout/arrow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8E908A-E9B7-BA42-9CF8-3A9570DA3191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</a:rPr>
            <a:t>Setting a more liberal </a:t>
          </a:r>
          <a:r>
            <a:rPr lang="en-US" sz="2400" i="1" dirty="0" err="1" smtClean="0">
              <a:latin typeface="Times New Roman" pitchFamily="18" charset="0"/>
              <a:cs typeface="Times New Roman" pitchFamily="18" charset="0"/>
            </a:rPr>
            <a:t>à</a:t>
          </a: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 priori </a:t>
          </a:r>
          <a:r>
            <a:rPr lang="en-US" sz="2400" dirty="0" smtClean="0">
              <a:solidFill>
                <a:schemeClr val="bg1"/>
              </a:solidFill>
            </a:rPr>
            <a:t>significance level, e.g., </a:t>
          </a:r>
          <a:r>
            <a:rPr lang="el-GR" sz="2400" dirty="0" smtClean="0">
              <a:solidFill>
                <a:schemeClr val="bg1"/>
              </a:solidFill>
            </a:rPr>
            <a:t>α</a:t>
          </a:r>
          <a:r>
            <a:rPr lang="en-US" sz="2400" dirty="0" smtClean="0">
              <a:solidFill>
                <a:schemeClr val="bg1"/>
              </a:solidFill>
            </a:rPr>
            <a:t> = .10</a:t>
          </a:r>
        </a:p>
        <a:p>
          <a:r>
            <a:rPr lang="en-US" sz="2000" dirty="0" smtClean="0">
              <a:solidFill>
                <a:schemeClr val="bg1"/>
              </a:solidFill>
            </a:rPr>
            <a:t>- Increases the probability of a Type I error.</a:t>
          </a:r>
        </a:p>
        <a:p>
          <a:r>
            <a:rPr lang="en-US" sz="2000" dirty="0" smtClean="0">
              <a:solidFill>
                <a:schemeClr val="bg1"/>
              </a:solidFill>
            </a:rPr>
            <a:t>- Decreases the probability of a Type II error.</a:t>
          </a:r>
          <a:endParaRPr lang="en-US" sz="2000" dirty="0">
            <a:solidFill>
              <a:schemeClr val="bg1"/>
            </a:solidFill>
          </a:endParaRPr>
        </a:p>
      </dgm:t>
    </dgm:pt>
    <dgm:pt modelId="{B5885703-73DD-BC47-B056-C770095E076D}" type="parTrans" cxnId="{C9952056-2EED-DB4F-94C5-F674B6E2589D}">
      <dgm:prSet/>
      <dgm:spPr/>
      <dgm:t>
        <a:bodyPr/>
        <a:lstStyle/>
        <a:p>
          <a:endParaRPr lang="en-US"/>
        </a:p>
      </dgm:t>
    </dgm:pt>
    <dgm:pt modelId="{8636C3E1-4E22-FF4D-9FAD-5D68B3A9CDA0}" type="sibTrans" cxnId="{C9952056-2EED-DB4F-94C5-F674B6E2589D}">
      <dgm:prSet/>
      <dgm:spPr/>
      <dgm:t>
        <a:bodyPr/>
        <a:lstStyle/>
        <a:p>
          <a:endParaRPr lang="en-US"/>
        </a:p>
      </dgm:t>
    </dgm:pt>
    <dgm:pt modelId="{5EAC4240-92C0-2B46-AA48-BF5105C95B74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</a:rPr>
            <a:t>Setting a more conservative </a:t>
          </a:r>
          <a:r>
            <a:rPr lang="en-US" sz="2400" i="1" dirty="0" err="1" smtClean="0">
              <a:latin typeface="Times New Roman" pitchFamily="18" charset="0"/>
              <a:cs typeface="Times New Roman" pitchFamily="18" charset="0"/>
            </a:rPr>
            <a:t>à</a:t>
          </a: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 priori </a:t>
          </a:r>
          <a:r>
            <a:rPr lang="en-US" sz="2400" dirty="0" smtClean="0">
              <a:solidFill>
                <a:schemeClr val="bg1"/>
              </a:solidFill>
            </a:rPr>
            <a:t>significance level, e.g., </a:t>
          </a:r>
          <a:r>
            <a:rPr lang="el-GR" sz="2400" dirty="0" smtClean="0">
              <a:solidFill>
                <a:schemeClr val="bg1"/>
              </a:solidFill>
            </a:rPr>
            <a:t>α</a:t>
          </a:r>
          <a:r>
            <a:rPr lang="en-US" sz="2400" dirty="0" smtClean="0">
              <a:solidFill>
                <a:schemeClr val="bg1"/>
              </a:solidFill>
            </a:rPr>
            <a:t> = .001</a:t>
          </a:r>
        </a:p>
        <a:p>
          <a:r>
            <a:rPr lang="en-US" sz="2000" dirty="0" smtClean="0">
              <a:solidFill>
                <a:schemeClr val="bg1"/>
              </a:solidFill>
            </a:rPr>
            <a:t>- Decreases the probability of a Type I error.</a:t>
          </a:r>
        </a:p>
        <a:p>
          <a:r>
            <a:rPr lang="en-US" sz="2000" dirty="0" smtClean="0">
              <a:solidFill>
                <a:schemeClr val="bg1"/>
              </a:solidFill>
            </a:rPr>
            <a:t>- Increases the probability of a Type II error.</a:t>
          </a:r>
          <a:endParaRPr lang="en-US" sz="2000" dirty="0"/>
        </a:p>
      </dgm:t>
    </dgm:pt>
    <dgm:pt modelId="{BBA2B084-AF73-0841-816E-9E01E3047482}" type="parTrans" cxnId="{EFFFB2BE-716D-8543-A21E-0F88B016D80D}">
      <dgm:prSet/>
      <dgm:spPr/>
      <dgm:t>
        <a:bodyPr/>
        <a:lstStyle/>
        <a:p>
          <a:endParaRPr lang="en-US"/>
        </a:p>
      </dgm:t>
    </dgm:pt>
    <dgm:pt modelId="{209018D6-5A74-2049-99BE-3DCC01F643D2}" type="sibTrans" cxnId="{EFFFB2BE-716D-8543-A21E-0F88B016D80D}">
      <dgm:prSet/>
      <dgm:spPr/>
      <dgm:t>
        <a:bodyPr/>
        <a:lstStyle/>
        <a:p>
          <a:endParaRPr lang="en-US"/>
        </a:p>
      </dgm:t>
    </dgm:pt>
    <dgm:pt modelId="{639F710A-3E6E-204E-BE5A-38BEACEB3D87}" type="pres">
      <dgm:prSet presAssocID="{4F6F1BE1-400E-344F-B903-B98F08C2EE4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4F0496-94F8-7443-9032-892AE52F15C1}" type="pres">
      <dgm:prSet presAssocID="{008E908A-E9B7-BA42-9CF8-3A9570DA3191}" presName="upArrow" presStyleLbl="node1" presStyleIdx="0" presStyleCnt="2"/>
      <dgm:spPr/>
    </dgm:pt>
    <dgm:pt modelId="{1144B645-94CE-7E44-966E-9854B3E829BE}" type="pres">
      <dgm:prSet presAssocID="{008E908A-E9B7-BA42-9CF8-3A9570DA3191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161512-1E7E-7943-97A4-38CB42C1FDFF}" type="pres">
      <dgm:prSet presAssocID="{5EAC4240-92C0-2B46-AA48-BF5105C95B74}" presName="downArrow" presStyleLbl="node1" presStyleIdx="1" presStyleCnt="2"/>
      <dgm:spPr/>
    </dgm:pt>
    <dgm:pt modelId="{AB2829C5-99B8-1549-9994-93AC4A9BD0F5}" type="pres">
      <dgm:prSet presAssocID="{5EAC4240-92C0-2B46-AA48-BF5105C95B74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18AC13-C524-8848-A18E-680F6A9EDCBC}" type="presOf" srcId="{4F6F1BE1-400E-344F-B903-B98F08C2EE4F}" destId="{639F710A-3E6E-204E-BE5A-38BEACEB3D87}" srcOrd="0" destOrd="0" presId="urn:microsoft.com/office/officeart/2005/8/layout/arrow4"/>
    <dgm:cxn modelId="{0F2A1CF2-4288-FF44-A694-943C9B29A520}" type="presOf" srcId="{008E908A-E9B7-BA42-9CF8-3A9570DA3191}" destId="{1144B645-94CE-7E44-966E-9854B3E829BE}" srcOrd="0" destOrd="0" presId="urn:microsoft.com/office/officeart/2005/8/layout/arrow4"/>
    <dgm:cxn modelId="{84E08A0E-5E19-9041-BFBE-5635809DEA9C}" type="presOf" srcId="{5EAC4240-92C0-2B46-AA48-BF5105C95B74}" destId="{AB2829C5-99B8-1549-9994-93AC4A9BD0F5}" srcOrd="0" destOrd="0" presId="urn:microsoft.com/office/officeart/2005/8/layout/arrow4"/>
    <dgm:cxn modelId="{C9952056-2EED-DB4F-94C5-F674B6E2589D}" srcId="{4F6F1BE1-400E-344F-B903-B98F08C2EE4F}" destId="{008E908A-E9B7-BA42-9CF8-3A9570DA3191}" srcOrd="0" destOrd="0" parTransId="{B5885703-73DD-BC47-B056-C770095E076D}" sibTransId="{8636C3E1-4E22-FF4D-9FAD-5D68B3A9CDA0}"/>
    <dgm:cxn modelId="{EFFFB2BE-716D-8543-A21E-0F88B016D80D}" srcId="{4F6F1BE1-400E-344F-B903-B98F08C2EE4F}" destId="{5EAC4240-92C0-2B46-AA48-BF5105C95B74}" srcOrd="1" destOrd="0" parTransId="{BBA2B084-AF73-0841-816E-9E01E3047482}" sibTransId="{209018D6-5A74-2049-99BE-3DCC01F643D2}"/>
    <dgm:cxn modelId="{9AE0BACA-F0B4-594B-9843-2B31FF0E2AC3}" type="presParOf" srcId="{639F710A-3E6E-204E-BE5A-38BEACEB3D87}" destId="{1D4F0496-94F8-7443-9032-892AE52F15C1}" srcOrd="0" destOrd="0" presId="urn:microsoft.com/office/officeart/2005/8/layout/arrow4"/>
    <dgm:cxn modelId="{3D978020-7019-1540-AEAC-5DF2FC0063AD}" type="presParOf" srcId="{639F710A-3E6E-204E-BE5A-38BEACEB3D87}" destId="{1144B645-94CE-7E44-966E-9854B3E829BE}" srcOrd="1" destOrd="0" presId="urn:microsoft.com/office/officeart/2005/8/layout/arrow4"/>
    <dgm:cxn modelId="{84248EA5-48E1-9C48-A802-5753E4393489}" type="presParOf" srcId="{639F710A-3E6E-204E-BE5A-38BEACEB3D87}" destId="{13161512-1E7E-7943-97A4-38CB42C1FDFF}" srcOrd="2" destOrd="0" presId="urn:microsoft.com/office/officeart/2005/8/layout/arrow4"/>
    <dgm:cxn modelId="{A0F28DCB-11DB-BB48-A9F8-E8D07F17628C}" type="presParOf" srcId="{639F710A-3E6E-204E-BE5A-38BEACEB3D87}" destId="{AB2829C5-99B8-1549-9994-93AC4A9BD0F5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B9B3A7A-7E3F-CA4E-9B81-2B2E69B35E84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F54D6A1-3D36-994E-9F9C-09F5A41D8AF5}">
      <dgm:prSet/>
      <dgm:spPr/>
      <dgm:t>
        <a:bodyPr/>
        <a:lstStyle/>
        <a:p>
          <a:pPr rtl="0"/>
          <a:r>
            <a:rPr lang="en-US" smtClean="0"/>
            <a:t>Statistical significance does not imply an effect is meaningful or important.</a:t>
          </a:r>
          <a:endParaRPr lang="en-US"/>
        </a:p>
      </dgm:t>
    </dgm:pt>
    <dgm:pt modelId="{87D58D50-885E-F144-9A98-9C3D0FB843C5}" type="parTrans" cxnId="{AEC33137-E958-DE44-9E0D-8AC0164C6C6F}">
      <dgm:prSet/>
      <dgm:spPr/>
      <dgm:t>
        <a:bodyPr/>
        <a:lstStyle/>
        <a:p>
          <a:endParaRPr lang="en-US"/>
        </a:p>
      </dgm:t>
    </dgm:pt>
    <dgm:pt modelId="{2AC42AB6-821E-574E-94E8-7D7C2F9D93D3}" type="sibTrans" cxnId="{AEC33137-E958-DE44-9E0D-8AC0164C6C6F}">
      <dgm:prSet/>
      <dgm:spPr/>
      <dgm:t>
        <a:bodyPr/>
        <a:lstStyle/>
        <a:p>
          <a:endParaRPr lang="en-US"/>
        </a:p>
      </dgm:t>
    </dgm:pt>
    <dgm:pt modelId="{2126BD53-A8FD-1A4E-A40A-705BC6F8D029}">
      <dgm:prSet/>
      <dgm:spPr/>
      <dgm:t>
        <a:bodyPr/>
        <a:lstStyle/>
        <a:p>
          <a:pPr rtl="0"/>
          <a:r>
            <a:rPr lang="en-US" smtClean="0"/>
            <a:t>While statistical significance is concerned with whether a statistical result is due to chance, practical significance is concerned with whether the result is useful in the real world.</a:t>
          </a:r>
          <a:endParaRPr lang="en-US"/>
        </a:p>
      </dgm:t>
    </dgm:pt>
    <dgm:pt modelId="{95E9DB12-781C-4746-9161-6D0DC0718628}" type="parTrans" cxnId="{EC3C221E-CC67-6041-85A1-21474F3D4B11}">
      <dgm:prSet/>
      <dgm:spPr/>
      <dgm:t>
        <a:bodyPr/>
        <a:lstStyle/>
        <a:p>
          <a:endParaRPr lang="en-US"/>
        </a:p>
      </dgm:t>
    </dgm:pt>
    <dgm:pt modelId="{858B904E-E3CE-0A44-975F-FB9F45C9B4F9}" type="sibTrans" cxnId="{EC3C221E-CC67-6041-85A1-21474F3D4B11}">
      <dgm:prSet/>
      <dgm:spPr/>
      <dgm:t>
        <a:bodyPr/>
        <a:lstStyle/>
        <a:p>
          <a:endParaRPr lang="en-US"/>
        </a:p>
      </dgm:t>
    </dgm:pt>
    <dgm:pt modelId="{47AB65D8-6C63-044F-8AAD-F4A966965BD7}">
      <dgm:prSet/>
      <dgm:spPr/>
      <dgm:t>
        <a:bodyPr/>
        <a:lstStyle/>
        <a:p>
          <a:pPr rtl="0"/>
          <a:r>
            <a:rPr lang="en-US" smtClean="0"/>
            <a:t>Effect size is a measure of the magnitude of a treatment effect and is used to assess practical significance. There is no practical significance without statistical significance.</a:t>
          </a:r>
          <a:endParaRPr lang="en-US"/>
        </a:p>
      </dgm:t>
    </dgm:pt>
    <dgm:pt modelId="{6E1E048A-387E-F245-96D5-6FED5A25042A}" type="parTrans" cxnId="{66E853EC-DEEF-DB44-ADA8-1D88A01D9DD2}">
      <dgm:prSet/>
      <dgm:spPr/>
      <dgm:t>
        <a:bodyPr/>
        <a:lstStyle/>
        <a:p>
          <a:endParaRPr lang="en-US"/>
        </a:p>
      </dgm:t>
    </dgm:pt>
    <dgm:pt modelId="{1DBC808C-CED6-6E4F-9E44-6CC2A8722D68}" type="sibTrans" cxnId="{66E853EC-DEEF-DB44-ADA8-1D88A01D9DD2}">
      <dgm:prSet/>
      <dgm:spPr/>
      <dgm:t>
        <a:bodyPr/>
        <a:lstStyle/>
        <a:p>
          <a:endParaRPr lang="en-US"/>
        </a:p>
      </dgm:t>
    </dgm:pt>
    <dgm:pt modelId="{88E01969-DEB0-9248-89FD-C0DEB7F0678F}">
      <dgm:prSet/>
      <dgm:spPr/>
      <dgm:t>
        <a:bodyPr/>
        <a:lstStyle/>
        <a:p>
          <a:pPr rtl="0"/>
          <a:r>
            <a:rPr lang="en-US" smtClean="0"/>
            <a:t>Effect size is the degree to which </a:t>
          </a:r>
          <a:r>
            <a:rPr lang="en-US" i="1" smtClean="0"/>
            <a:t>H</a:t>
          </a:r>
          <a:r>
            <a:rPr lang="en-US" baseline="-25000" smtClean="0"/>
            <a:t>0</a:t>
          </a:r>
          <a:r>
            <a:rPr lang="en-US" smtClean="0"/>
            <a:t> is false.</a:t>
          </a:r>
          <a:endParaRPr lang="en-US"/>
        </a:p>
      </dgm:t>
    </dgm:pt>
    <dgm:pt modelId="{1B6D6787-A0E7-A640-BDBD-CD6422D36E31}" type="parTrans" cxnId="{1EB36180-BADE-9A4C-98C8-375763BAE0BE}">
      <dgm:prSet/>
      <dgm:spPr/>
      <dgm:t>
        <a:bodyPr/>
        <a:lstStyle/>
        <a:p>
          <a:endParaRPr lang="en-US"/>
        </a:p>
      </dgm:t>
    </dgm:pt>
    <dgm:pt modelId="{C869D569-845C-0945-BE76-CEE7D74742E9}" type="sibTrans" cxnId="{1EB36180-BADE-9A4C-98C8-375763BAE0BE}">
      <dgm:prSet/>
      <dgm:spPr/>
      <dgm:t>
        <a:bodyPr/>
        <a:lstStyle/>
        <a:p>
          <a:endParaRPr lang="en-US"/>
        </a:p>
      </dgm:t>
    </dgm:pt>
    <dgm:pt modelId="{0C8194F7-33FB-B342-98DF-6F49B9E2BAC2}">
      <dgm:prSet/>
      <dgm:spPr/>
      <dgm:t>
        <a:bodyPr/>
        <a:lstStyle/>
        <a:p>
          <a:pPr rtl="0"/>
          <a:r>
            <a:rPr lang="en-US" smtClean="0"/>
            <a:t>Effect size can be measured in one of several ways.</a:t>
          </a:r>
          <a:endParaRPr lang="en-US"/>
        </a:p>
      </dgm:t>
    </dgm:pt>
    <dgm:pt modelId="{272CDC64-C60D-2E41-8D2B-5436F106FD52}" type="parTrans" cxnId="{49A99809-66F2-C945-A727-43F6916B933F}">
      <dgm:prSet/>
      <dgm:spPr/>
      <dgm:t>
        <a:bodyPr/>
        <a:lstStyle/>
        <a:p>
          <a:endParaRPr lang="en-US"/>
        </a:p>
      </dgm:t>
    </dgm:pt>
    <dgm:pt modelId="{C6F45419-8FB7-6642-9F6D-D464C6B637C9}" type="sibTrans" cxnId="{49A99809-66F2-C945-A727-43F6916B933F}">
      <dgm:prSet/>
      <dgm:spPr/>
      <dgm:t>
        <a:bodyPr/>
        <a:lstStyle/>
        <a:p>
          <a:endParaRPr lang="en-US"/>
        </a:p>
      </dgm:t>
    </dgm:pt>
    <dgm:pt modelId="{1C69D963-C678-A747-98A1-DC82D6EBA60D}" type="pres">
      <dgm:prSet presAssocID="{2B9B3A7A-7E3F-CA4E-9B81-2B2E69B35E8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48424E5-3401-6F4E-BFD9-B3C99B12964F}" type="pres">
      <dgm:prSet presAssocID="{CF54D6A1-3D36-994E-9F9C-09F5A41D8AF5}" presName="thickLine" presStyleLbl="alignNode1" presStyleIdx="0" presStyleCnt="5"/>
      <dgm:spPr/>
    </dgm:pt>
    <dgm:pt modelId="{7B03577B-B791-3E43-BD05-ED7BF9DC6C92}" type="pres">
      <dgm:prSet presAssocID="{CF54D6A1-3D36-994E-9F9C-09F5A41D8AF5}" presName="horz1" presStyleCnt="0"/>
      <dgm:spPr/>
    </dgm:pt>
    <dgm:pt modelId="{41B9225A-F089-9C4D-B484-AE29114DE5BF}" type="pres">
      <dgm:prSet presAssocID="{CF54D6A1-3D36-994E-9F9C-09F5A41D8AF5}" presName="tx1" presStyleLbl="revTx" presStyleIdx="0" presStyleCnt="5"/>
      <dgm:spPr/>
      <dgm:t>
        <a:bodyPr/>
        <a:lstStyle/>
        <a:p>
          <a:endParaRPr lang="en-US"/>
        </a:p>
      </dgm:t>
    </dgm:pt>
    <dgm:pt modelId="{6D0152B1-8D10-A540-8085-B4839B52829C}" type="pres">
      <dgm:prSet presAssocID="{CF54D6A1-3D36-994E-9F9C-09F5A41D8AF5}" presName="vert1" presStyleCnt="0"/>
      <dgm:spPr/>
    </dgm:pt>
    <dgm:pt modelId="{5CCAAEA2-2BA7-F145-B79F-7BF4BE1E55B3}" type="pres">
      <dgm:prSet presAssocID="{2126BD53-A8FD-1A4E-A40A-705BC6F8D029}" presName="thickLine" presStyleLbl="alignNode1" presStyleIdx="1" presStyleCnt="5"/>
      <dgm:spPr/>
    </dgm:pt>
    <dgm:pt modelId="{CA0E082A-CD76-B840-B93A-CF72B72966FE}" type="pres">
      <dgm:prSet presAssocID="{2126BD53-A8FD-1A4E-A40A-705BC6F8D029}" presName="horz1" presStyleCnt="0"/>
      <dgm:spPr/>
    </dgm:pt>
    <dgm:pt modelId="{B247AC6B-02DE-8444-9306-73D86030B650}" type="pres">
      <dgm:prSet presAssocID="{2126BD53-A8FD-1A4E-A40A-705BC6F8D029}" presName="tx1" presStyleLbl="revTx" presStyleIdx="1" presStyleCnt="5"/>
      <dgm:spPr/>
      <dgm:t>
        <a:bodyPr/>
        <a:lstStyle/>
        <a:p>
          <a:endParaRPr lang="en-US"/>
        </a:p>
      </dgm:t>
    </dgm:pt>
    <dgm:pt modelId="{C52891DC-0E4B-8A4A-84F8-3884E1BC7531}" type="pres">
      <dgm:prSet presAssocID="{2126BD53-A8FD-1A4E-A40A-705BC6F8D029}" presName="vert1" presStyleCnt="0"/>
      <dgm:spPr/>
    </dgm:pt>
    <dgm:pt modelId="{40B95EAE-BEA2-2C43-82D2-D2C98E9051B3}" type="pres">
      <dgm:prSet presAssocID="{47AB65D8-6C63-044F-8AAD-F4A966965BD7}" presName="thickLine" presStyleLbl="alignNode1" presStyleIdx="2" presStyleCnt="5"/>
      <dgm:spPr/>
    </dgm:pt>
    <dgm:pt modelId="{F96BDD3D-CB75-0D4E-AAA1-A40A3BF36279}" type="pres">
      <dgm:prSet presAssocID="{47AB65D8-6C63-044F-8AAD-F4A966965BD7}" presName="horz1" presStyleCnt="0"/>
      <dgm:spPr/>
    </dgm:pt>
    <dgm:pt modelId="{37EEA0EB-C2C6-B943-BA34-5D2ACC8F3D39}" type="pres">
      <dgm:prSet presAssocID="{47AB65D8-6C63-044F-8AAD-F4A966965BD7}" presName="tx1" presStyleLbl="revTx" presStyleIdx="2" presStyleCnt="5"/>
      <dgm:spPr/>
      <dgm:t>
        <a:bodyPr/>
        <a:lstStyle/>
        <a:p>
          <a:endParaRPr lang="en-US"/>
        </a:p>
      </dgm:t>
    </dgm:pt>
    <dgm:pt modelId="{36503327-72FE-E34E-ACD9-619EEBECE6C8}" type="pres">
      <dgm:prSet presAssocID="{47AB65D8-6C63-044F-8AAD-F4A966965BD7}" presName="vert1" presStyleCnt="0"/>
      <dgm:spPr/>
    </dgm:pt>
    <dgm:pt modelId="{5D5F9B49-C203-DA4A-AF0C-7A49E8A0E46E}" type="pres">
      <dgm:prSet presAssocID="{88E01969-DEB0-9248-89FD-C0DEB7F0678F}" presName="thickLine" presStyleLbl="alignNode1" presStyleIdx="3" presStyleCnt="5"/>
      <dgm:spPr/>
    </dgm:pt>
    <dgm:pt modelId="{B09A97F2-8D0C-D248-95DC-D5359DFAD114}" type="pres">
      <dgm:prSet presAssocID="{88E01969-DEB0-9248-89FD-C0DEB7F0678F}" presName="horz1" presStyleCnt="0"/>
      <dgm:spPr/>
    </dgm:pt>
    <dgm:pt modelId="{A8406562-55C6-D64B-BB01-CB02F7869AC9}" type="pres">
      <dgm:prSet presAssocID="{88E01969-DEB0-9248-89FD-C0DEB7F0678F}" presName="tx1" presStyleLbl="revTx" presStyleIdx="3" presStyleCnt="5"/>
      <dgm:spPr/>
      <dgm:t>
        <a:bodyPr/>
        <a:lstStyle/>
        <a:p>
          <a:endParaRPr lang="en-US"/>
        </a:p>
      </dgm:t>
    </dgm:pt>
    <dgm:pt modelId="{3173BDF6-A2AB-974D-996C-D9133CB80658}" type="pres">
      <dgm:prSet presAssocID="{88E01969-DEB0-9248-89FD-C0DEB7F0678F}" presName="vert1" presStyleCnt="0"/>
      <dgm:spPr/>
    </dgm:pt>
    <dgm:pt modelId="{1B0F9632-95A9-594C-AFF6-BD0C0B059B46}" type="pres">
      <dgm:prSet presAssocID="{0C8194F7-33FB-B342-98DF-6F49B9E2BAC2}" presName="thickLine" presStyleLbl="alignNode1" presStyleIdx="4" presStyleCnt="5"/>
      <dgm:spPr/>
    </dgm:pt>
    <dgm:pt modelId="{6D2ECFF3-E557-FA44-B4C3-B21263177A57}" type="pres">
      <dgm:prSet presAssocID="{0C8194F7-33FB-B342-98DF-6F49B9E2BAC2}" presName="horz1" presStyleCnt="0"/>
      <dgm:spPr/>
    </dgm:pt>
    <dgm:pt modelId="{932A877A-C9E1-CB41-AEAC-DED2569DAC78}" type="pres">
      <dgm:prSet presAssocID="{0C8194F7-33FB-B342-98DF-6F49B9E2BAC2}" presName="tx1" presStyleLbl="revTx" presStyleIdx="4" presStyleCnt="5"/>
      <dgm:spPr/>
      <dgm:t>
        <a:bodyPr/>
        <a:lstStyle/>
        <a:p>
          <a:endParaRPr lang="en-US"/>
        </a:p>
      </dgm:t>
    </dgm:pt>
    <dgm:pt modelId="{79195DD2-7700-B445-9A5B-CC15681C123B}" type="pres">
      <dgm:prSet presAssocID="{0C8194F7-33FB-B342-98DF-6F49B9E2BAC2}" presName="vert1" presStyleCnt="0"/>
      <dgm:spPr/>
    </dgm:pt>
  </dgm:ptLst>
  <dgm:cxnLst>
    <dgm:cxn modelId="{01CB0498-A9D7-5F4E-A037-914B91A2326F}" type="presOf" srcId="{2B9B3A7A-7E3F-CA4E-9B81-2B2E69B35E84}" destId="{1C69D963-C678-A747-98A1-DC82D6EBA60D}" srcOrd="0" destOrd="0" presId="urn:microsoft.com/office/officeart/2008/layout/LinedList"/>
    <dgm:cxn modelId="{DE722821-3450-6940-A4DD-7B31FCD88934}" type="presOf" srcId="{2126BD53-A8FD-1A4E-A40A-705BC6F8D029}" destId="{B247AC6B-02DE-8444-9306-73D86030B650}" srcOrd="0" destOrd="0" presId="urn:microsoft.com/office/officeart/2008/layout/LinedList"/>
    <dgm:cxn modelId="{66E853EC-DEEF-DB44-ADA8-1D88A01D9DD2}" srcId="{2B9B3A7A-7E3F-CA4E-9B81-2B2E69B35E84}" destId="{47AB65D8-6C63-044F-8AAD-F4A966965BD7}" srcOrd="2" destOrd="0" parTransId="{6E1E048A-387E-F245-96D5-6FED5A25042A}" sibTransId="{1DBC808C-CED6-6E4F-9E44-6CC2A8722D68}"/>
    <dgm:cxn modelId="{C2870F6B-E18A-CC4B-BABF-B07CC23F14E4}" type="presOf" srcId="{0C8194F7-33FB-B342-98DF-6F49B9E2BAC2}" destId="{932A877A-C9E1-CB41-AEAC-DED2569DAC78}" srcOrd="0" destOrd="0" presId="urn:microsoft.com/office/officeart/2008/layout/LinedList"/>
    <dgm:cxn modelId="{49A99809-66F2-C945-A727-43F6916B933F}" srcId="{2B9B3A7A-7E3F-CA4E-9B81-2B2E69B35E84}" destId="{0C8194F7-33FB-B342-98DF-6F49B9E2BAC2}" srcOrd="4" destOrd="0" parTransId="{272CDC64-C60D-2E41-8D2B-5436F106FD52}" sibTransId="{C6F45419-8FB7-6642-9F6D-D464C6B637C9}"/>
    <dgm:cxn modelId="{B309D59F-DA7F-1647-B6EF-0FCE0503BA28}" type="presOf" srcId="{88E01969-DEB0-9248-89FD-C0DEB7F0678F}" destId="{A8406562-55C6-D64B-BB01-CB02F7869AC9}" srcOrd="0" destOrd="0" presId="urn:microsoft.com/office/officeart/2008/layout/LinedList"/>
    <dgm:cxn modelId="{1EB36180-BADE-9A4C-98C8-375763BAE0BE}" srcId="{2B9B3A7A-7E3F-CA4E-9B81-2B2E69B35E84}" destId="{88E01969-DEB0-9248-89FD-C0DEB7F0678F}" srcOrd="3" destOrd="0" parTransId="{1B6D6787-A0E7-A640-BDBD-CD6422D36E31}" sibTransId="{C869D569-845C-0945-BE76-CEE7D74742E9}"/>
    <dgm:cxn modelId="{EB36CBCE-93F9-724E-A909-BC014EFDDC7F}" type="presOf" srcId="{47AB65D8-6C63-044F-8AAD-F4A966965BD7}" destId="{37EEA0EB-C2C6-B943-BA34-5D2ACC8F3D39}" srcOrd="0" destOrd="0" presId="urn:microsoft.com/office/officeart/2008/layout/LinedList"/>
    <dgm:cxn modelId="{AEC33137-E958-DE44-9E0D-8AC0164C6C6F}" srcId="{2B9B3A7A-7E3F-CA4E-9B81-2B2E69B35E84}" destId="{CF54D6A1-3D36-994E-9F9C-09F5A41D8AF5}" srcOrd="0" destOrd="0" parTransId="{87D58D50-885E-F144-9A98-9C3D0FB843C5}" sibTransId="{2AC42AB6-821E-574E-94E8-7D7C2F9D93D3}"/>
    <dgm:cxn modelId="{EC3C221E-CC67-6041-85A1-21474F3D4B11}" srcId="{2B9B3A7A-7E3F-CA4E-9B81-2B2E69B35E84}" destId="{2126BD53-A8FD-1A4E-A40A-705BC6F8D029}" srcOrd="1" destOrd="0" parTransId="{95E9DB12-781C-4746-9161-6D0DC0718628}" sibTransId="{858B904E-E3CE-0A44-975F-FB9F45C9B4F9}"/>
    <dgm:cxn modelId="{51B649E9-5567-4241-9919-C6EEC3338211}" type="presOf" srcId="{CF54D6A1-3D36-994E-9F9C-09F5A41D8AF5}" destId="{41B9225A-F089-9C4D-B484-AE29114DE5BF}" srcOrd="0" destOrd="0" presId="urn:microsoft.com/office/officeart/2008/layout/LinedList"/>
    <dgm:cxn modelId="{89712EFD-8D2E-6246-B3A9-D963E84A8473}" type="presParOf" srcId="{1C69D963-C678-A747-98A1-DC82D6EBA60D}" destId="{248424E5-3401-6F4E-BFD9-B3C99B12964F}" srcOrd="0" destOrd="0" presId="urn:microsoft.com/office/officeart/2008/layout/LinedList"/>
    <dgm:cxn modelId="{35F7BFF9-AF84-264D-9FA6-956D4760AC76}" type="presParOf" srcId="{1C69D963-C678-A747-98A1-DC82D6EBA60D}" destId="{7B03577B-B791-3E43-BD05-ED7BF9DC6C92}" srcOrd="1" destOrd="0" presId="urn:microsoft.com/office/officeart/2008/layout/LinedList"/>
    <dgm:cxn modelId="{DA91CBB5-CCDC-1F4A-8462-C08568A2EA2D}" type="presParOf" srcId="{7B03577B-B791-3E43-BD05-ED7BF9DC6C92}" destId="{41B9225A-F089-9C4D-B484-AE29114DE5BF}" srcOrd="0" destOrd="0" presId="urn:microsoft.com/office/officeart/2008/layout/LinedList"/>
    <dgm:cxn modelId="{ECD379A3-357E-5447-B65E-AEB5A61E04F5}" type="presParOf" srcId="{7B03577B-B791-3E43-BD05-ED7BF9DC6C92}" destId="{6D0152B1-8D10-A540-8085-B4839B52829C}" srcOrd="1" destOrd="0" presId="urn:microsoft.com/office/officeart/2008/layout/LinedList"/>
    <dgm:cxn modelId="{0033F987-1B0A-B249-8850-6DA79AB1BAEE}" type="presParOf" srcId="{1C69D963-C678-A747-98A1-DC82D6EBA60D}" destId="{5CCAAEA2-2BA7-F145-B79F-7BF4BE1E55B3}" srcOrd="2" destOrd="0" presId="urn:microsoft.com/office/officeart/2008/layout/LinedList"/>
    <dgm:cxn modelId="{B131BD4D-010E-014D-B165-2E3F98A6BE0E}" type="presParOf" srcId="{1C69D963-C678-A747-98A1-DC82D6EBA60D}" destId="{CA0E082A-CD76-B840-B93A-CF72B72966FE}" srcOrd="3" destOrd="0" presId="urn:microsoft.com/office/officeart/2008/layout/LinedList"/>
    <dgm:cxn modelId="{B7394054-2446-2640-9A08-8D9F8542E274}" type="presParOf" srcId="{CA0E082A-CD76-B840-B93A-CF72B72966FE}" destId="{B247AC6B-02DE-8444-9306-73D86030B650}" srcOrd="0" destOrd="0" presId="urn:microsoft.com/office/officeart/2008/layout/LinedList"/>
    <dgm:cxn modelId="{47A6293A-37E5-414F-9BD7-FF93DFACBC95}" type="presParOf" srcId="{CA0E082A-CD76-B840-B93A-CF72B72966FE}" destId="{C52891DC-0E4B-8A4A-84F8-3884E1BC7531}" srcOrd="1" destOrd="0" presId="urn:microsoft.com/office/officeart/2008/layout/LinedList"/>
    <dgm:cxn modelId="{4A7A3BAA-82BF-2A4C-8B8B-EE66B3F4BE02}" type="presParOf" srcId="{1C69D963-C678-A747-98A1-DC82D6EBA60D}" destId="{40B95EAE-BEA2-2C43-82D2-D2C98E9051B3}" srcOrd="4" destOrd="0" presId="urn:microsoft.com/office/officeart/2008/layout/LinedList"/>
    <dgm:cxn modelId="{8E3C37E7-59E4-B54E-BA45-F6E5C75A9ECB}" type="presParOf" srcId="{1C69D963-C678-A747-98A1-DC82D6EBA60D}" destId="{F96BDD3D-CB75-0D4E-AAA1-A40A3BF36279}" srcOrd="5" destOrd="0" presId="urn:microsoft.com/office/officeart/2008/layout/LinedList"/>
    <dgm:cxn modelId="{066C08C5-875F-1A44-9001-139F45799374}" type="presParOf" srcId="{F96BDD3D-CB75-0D4E-AAA1-A40A3BF36279}" destId="{37EEA0EB-C2C6-B943-BA34-5D2ACC8F3D39}" srcOrd="0" destOrd="0" presId="urn:microsoft.com/office/officeart/2008/layout/LinedList"/>
    <dgm:cxn modelId="{1B15745B-FA2B-BF41-9551-F32D0CDA2B0D}" type="presParOf" srcId="{F96BDD3D-CB75-0D4E-AAA1-A40A3BF36279}" destId="{36503327-72FE-E34E-ACD9-619EEBECE6C8}" srcOrd="1" destOrd="0" presId="urn:microsoft.com/office/officeart/2008/layout/LinedList"/>
    <dgm:cxn modelId="{D2709ACE-41C8-D34B-91DD-D3A8F3D80BA7}" type="presParOf" srcId="{1C69D963-C678-A747-98A1-DC82D6EBA60D}" destId="{5D5F9B49-C203-DA4A-AF0C-7A49E8A0E46E}" srcOrd="6" destOrd="0" presId="urn:microsoft.com/office/officeart/2008/layout/LinedList"/>
    <dgm:cxn modelId="{C9F77498-CDBD-3B41-9774-49EA1DDA58CC}" type="presParOf" srcId="{1C69D963-C678-A747-98A1-DC82D6EBA60D}" destId="{B09A97F2-8D0C-D248-95DC-D5359DFAD114}" srcOrd="7" destOrd="0" presId="urn:microsoft.com/office/officeart/2008/layout/LinedList"/>
    <dgm:cxn modelId="{6C17208D-4CAA-254E-8CFD-9BC417CF377D}" type="presParOf" srcId="{B09A97F2-8D0C-D248-95DC-D5359DFAD114}" destId="{A8406562-55C6-D64B-BB01-CB02F7869AC9}" srcOrd="0" destOrd="0" presId="urn:microsoft.com/office/officeart/2008/layout/LinedList"/>
    <dgm:cxn modelId="{8CE12A90-D13D-2F46-8EB7-66118E03C642}" type="presParOf" srcId="{B09A97F2-8D0C-D248-95DC-D5359DFAD114}" destId="{3173BDF6-A2AB-974D-996C-D9133CB80658}" srcOrd="1" destOrd="0" presId="urn:microsoft.com/office/officeart/2008/layout/LinedList"/>
    <dgm:cxn modelId="{C989C899-F9E2-954A-B205-C806B1443326}" type="presParOf" srcId="{1C69D963-C678-A747-98A1-DC82D6EBA60D}" destId="{1B0F9632-95A9-594C-AFF6-BD0C0B059B46}" srcOrd="8" destOrd="0" presId="urn:microsoft.com/office/officeart/2008/layout/LinedList"/>
    <dgm:cxn modelId="{FA152A53-FAC0-3345-9052-1493B906DB54}" type="presParOf" srcId="{1C69D963-C678-A747-98A1-DC82D6EBA60D}" destId="{6D2ECFF3-E557-FA44-B4C3-B21263177A57}" srcOrd="9" destOrd="0" presId="urn:microsoft.com/office/officeart/2008/layout/LinedList"/>
    <dgm:cxn modelId="{420A7C5B-8913-0C46-BEE4-DC2853DD970F}" type="presParOf" srcId="{6D2ECFF3-E557-FA44-B4C3-B21263177A57}" destId="{932A877A-C9E1-CB41-AEAC-DED2569DAC78}" srcOrd="0" destOrd="0" presId="urn:microsoft.com/office/officeart/2008/layout/LinedList"/>
    <dgm:cxn modelId="{78FB6976-7D09-A046-A647-AF44B42AA03A}" type="presParOf" srcId="{6D2ECFF3-E557-FA44-B4C3-B21263177A57}" destId="{79195DD2-7700-B445-9A5B-CC15681C123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260826C-3B4E-D642-9972-3B1CE0B6697D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6A9DE1-F8D6-554F-A4FC-7BED0F394AEC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Cohen’s </a:t>
          </a:r>
          <a:r>
            <a:rPr lang="en-US" i="1" dirty="0" smtClean="0">
              <a:solidFill>
                <a:schemeClr val="tx2"/>
              </a:solidFill>
            </a:rPr>
            <a:t>d</a:t>
          </a:r>
          <a:r>
            <a:rPr lang="en-US" dirty="0" smtClean="0">
              <a:solidFill>
                <a:schemeClr val="tx2"/>
              </a:solidFill>
            </a:rPr>
            <a:t> (standardized difference between two means).</a:t>
          </a:r>
          <a:endParaRPr lang="en-US" dirty="0">
            <a:solidFill>
              <a:schemeClr val="tx2"/>
            </a:solidFill>
          </a:endParaRPr>
        </a:p>
      </dgm:t>
    </dgm:pt>
    <dgm:pt modelId="{FA4833DC-453E-2B44-9826-88B68551E798}" type="parTrans" cxnId="{1F1FC281-A8A9-2645-8A7E-C877962F7262}">
      <dgm:prSet/>
      <dgm:spPr/>
      <dgm:t>
        <a:bodyPr/>
        <a:lstStyle/>
        <a:p>
          <a:endParaRPr lang="en-US"/>
        </a:p>
      </dgm:t>
    </dgm:pt>
    <dgm:pt modelId="{D534B316-A0CA-014D-BFCF-1C18A20E23E1}" type="sibTrans" cxnId="{1F1FC281-A8A9-2645-8A7E-C877962F7262}">
      <dgm:prSet/>
      <dgm:spPr/>
      <dgm:t>
        <a:bodyPr/>
        <a:lstStyle/>
        <a:p>
          <a:endParaRPr lang="en-US"/>
        </a:p>
      </dgm:t>
    </dgm:pt>
    <dgm:pt modelId="{B9552F9A-34B0-8B41-849C-06D9AFA7B19E}">
      <dgm:prSet custT="1"/>
      <dgm:spPr/>
      <dgm:t>
        <a:bodyPr/>
        <a:lstStyle/>
        <a:p>
          <a:pPr rtl="0"/>
          <a:r>
            <a:rPr lang="en-US" sz="2800" dirty="0" smtClean="0"/>
            <a:t>Small, </a:t>
          </a:r>
          <a:r>
            <a:rPr lang="en-US" sz="2800" i="1" dirty="0" smtClean="0"/>
            <a:t>d</a:t>
          </a:r>
          <a:r>
            <a:rPr lang="en-US" sz="2800" dirty="0" smtClean="0"/>
            <a:t> = .20</a:t>
          </a:r>
          <a:endParaRPr lang="en-US" sz="2800" dirty="0"/>
        </a:p>
      </dgm:t>
    </dgm:pt>
    <dgm:pt modelId="{B8792342-1462-6342-911C-54DE62F513E8}" type="parTrans" cxnId="{8020109D-D64B-2747-99C3-868248C35A10}">
      <dgm:prSet/>
      <dgm:spPr/>
      <dgm:t>
        <a:bodyPr/>
        <a:lstStyle/>
        <a:p>
          <a:endParaRPr lang="en-US"/>
        </a:p>
      </dgm:t>
    </dgm:pt>
    <dgm:pt modelId="{5BA7D5E0-28B6-524D-9A6D-551FF21B5017}" type="sibTrans" cxnId="{8020109D-D64B-2747-99C3-868248C35A10}">
      <dgm:prSet/>
      <dgm:spPr/>
      <dgm:t>
        <a:bodyPr/>
        <a:lstStyle/>
        <a:p>
          <a:endParaRPr lang="en-US"/>
        </a:p>
      </dgm:t>
    </dgm:pt>
    <dgm:pt modelId="{AD0DCE3E-EB44-3B4E-B5AA-0C0D9DA2D0E9}">
      <dgm:prSet custT="1"/>
      <dgm:spPr/>
      <dgm:t>
        <a:bodyPr/>
        <a:lstStyle/>
        <a:p>
          <a:pPr rtl="0"/>
          <a:r>
            <a:rPr lang="ro-RO" sz="2800" dirty="0" smtClean="0"/>
            <a:t>Medium, </a:t>
          </a:r>
          <a:r>
            <a:rPr lang="ro-RO" sz="2800" i="1" dirty="0" smtClean="0"/>
            <a:t>d</a:t>
          </a:r>
          <a:r>
            <a:rPr lang="ro-RO" sz="2800" dirty="0" smtClean="0"/>
            <a:t> = .50</a:t>
          </a:r>
          <a:endParaRPr lang="ro-RO" sz="2800" dirty="0"/>
        </a:p>
      </dgm:t>
    </dgm:pt>
    <dgm:pt modelId="{473F2ACF-A58E-5547-8338-D0C20BE8B162}" type="parTrans" cxnId="{6053CAC9-AD91-DC44-96AA-AFA5078266AE}">
      <dgm:prSet/>
      <dgm:spPr/>
      <dgm:t>
        <a:bodyPr/>
        <a:lstStyle/>
        <a:p>
          <a:endParaRPr lang="en-US"/>
        </a:p>
      </dgm:t>
    </dgm:pt>
    <dgm:pt modelId="{35AEECE5-4C57-D84C-9DC0-33B58FC52DD1}" type="sibTrans" cxnId="{6053CAC9-AD91-DC44-96AA-AFA5078266AE}">
      <dgm:prSet/>
      <dgm:spPr/>
      <dgm:t>
        <a:bodyPr/>
        <a:lstStyle/>
        <a:p>
          <a:endParaRPr lang="en-US"/>
        </a:p>
      </dgm:t>
    </dgm:pt>
    <dgm:pt modelId="{DD1D9662-B0DB-A04D-9D20-FC018695050B}">
      <dgm:prSet custT="1"/>
      <dgm:spPr/>
      <dgm:t>
        <a:bodyPr/>
        <a:lstStyle/>
        <a:p>
          <a:pPr rtl="0"/>
          <a:r>
            <a:rPr lang="en-US" sz="2800" dirty="0" smtClean="0"/>
            <a:t>Large, </a:t>
          </a:r>
          <a:r>
            <a:rPr lang="en-US" sz="2800" i="1" dirty="0" smtClean="0"/>
            <a:t>d</a:t>
          </a:r>
          <a:r>
            <a:rPr lang="en-US" sz="2800" dirty="0" smtClean="0"/>
            <a:t> = .80</a:t>
          </a:r>
          <a:endParaRPr lang="en-US" sz="2800" dirty="0"/>
        </a:p>
      </dgm:t>
    </dgm:pt>
    <dgm:pt modelId="{96205BB8-10DD-8B4E-BBCD-FBDAA68BB36A}" type="parTrans" cxnId="{D866F785-876F-394B-BA1B-4F7DC4AB5929}">
      <dgm:prSet/>
      <dgm:spPr/>
      <dgm:t>
        <a:bodyPr/>
        <a:lstStyle/>
        <a:p>
          <a:endParaRPr lang="en-US"/>
        </a:p>
      </dgm:t>
    </dgm:pt>
    <dgm:pt modelId="{0A96802E-AC94-764D-B2A1-CB452A5AF320}" type="sibTrans" cxnId="{D866F785-876F-394B-BA1B-4F7DC4AB5929}">
      <dgm:prSet/>
      <dgm:spPr/>
      <dgm:t>
        <a:bodyPr/>
        <a:lstStyle/>
        <a:p>
          <a:endParaRPr lang="en-US"/>
        </a:p>
      </dgm:t>
    </dgm:pt>
    <dgm:pt modelId="{9748649F-2A1F-9545-BF74-2953487E65A8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Pearson </a:t>
          </a:r>
          <a:r>
            <a:rPr lang="en-US" i="1" dirty="0" smtClean="0">
              <a:solidFill>
                <a:schemeClr val="tx2"/>
              </a:solidFill>
            </a:rPr>
            <a:t>r</a:t>
          </a:r>
          <a:r>
            <a:rPr lang="en-US" dirty="0" smtClean="0">
              <a:solidFill>
                <a:schemeClr val="tx2"/>
              </a:solidFill>
            </a:rPr>
            <a:t> (correlation coefficient between two continuous variables).</a:t>
          </a:r>
          <a:endParaRPr lang="en-US" dirty="0">
            <a:solidFill>
              <a:schemeClr val="tx2"/>
            </a:solidFill>
          </a:endParaRPr>
        </a:p>
      </dgm:t>
    </dgm:pt>
    <dgm:pt modelId="{E1178BC8-7A66-8A43-A48C-5751230B904B}" type="parTrans" cxnId="{335A4070-70F7-A544-8597-1DCF21383096}">
      <dgm:prSet/>
      <dgm:spPr/>
      <dgm:t>
        <a:bodyPr/>
        <a:lstStyle/>
        <a:p>
          <a:endParaRPr lang="en-US"/>
        </a:p>
      </dgm:t>
    </dgm:pt>
    <dgm:pt modelId="{43F28A83-C1A0-9844-9B17-F350C1DA7BF0}" type="sibTrans" cxnId="{335A4070-70F7-A544-8597-1DCF21383096}">
      <dgm:prSet/>
      <dgm:spPr/>
      <dgm:t>
        <a:bodyPr/>
        <a:lstStyle/>
        <a:p>
          <a:endParaRPr lang="en-US"/>
        </a:p>
      </dgm:t>
    </dgm:pt>
    <dgm:pt modelId="{D73E1044-C0EA-794E-B6F3-AFE4D34481DF}">
      <dgm:prSet custT="1"/>
      <dgm:spPr/>
      <dgm:t>
        <a:bodyPr/>
        <a:lstStyle/>
        <a:p>
          <a:pPr rtl="0"/>
          <a:r>
            <a:rPr lang="en-US" sz="2400" dirty="0" smtClean="0"/>
            <a:t>Between 0 and ±0.20 – Very weak </a:t>
          </a:r>
          <a:endParaRPr lang="en-US" sz="2400" dirty="0"/>
        </a:p>
      </dgm:t>
    </dgm:pt>
    <dgm:pt modelId="{AA396DF9-8728-3146-8D36-72F126E6316B}" type="parTrans" cxnId="{FB13C467-17FF-214A-AC10-29955928C6A8}">
      <dgm:prSet/>
      <dgm:spPr/>
      <dgm:t>
        <a:bodyPr/>
        <a:lstStyle/>
        <a:p>
          <a:endParaRPr lang="en-US"/>
        </a:p>
      </dgm:t>
    </dgm:pt>
    <dgm:pt modelId="{8F1FBBE7-D7CA-AD4E-944E-D4A91EA68A05}" type="sibTrans" cxnId="{FB13C467-17FF-214A-AC10-29955928C6A8}">
      <dgm:prSet/>
      <dgm:spPr/>
      <dgm:t>
        <a:bodyPr/>
        <a:lstStyle/>
        <a:p>
          <a:endParaRPr lang="en-US"/>
        </a:p>
      </dgm:t>
    </dgm:pt>
    <dgm:pt modelId="{BD73F835-E801-C444-A3C7-CCDC997570DF}">
      <dgm:prSet custT="1"/>
      <dgm:spPr/>
      <dgm:t>
        <a:bodyPr/>
        <a:lstStyle/>
        <a:p>
          <a:pPr rtl="0"/>
          <a:r>
            <a:rPr lang="en-US" sz="2400" dirty="0" smtClean="0"/>
            <a:t>Between ±0.20 and ±0.40 – Weak</a:t>
          </a:r>
          <a:endParaRPr lang="en-US" sz="2400" dirty="0"/>
        </a:p>
      </dgm:t>
    </dgm:pt>
    <dgm:pt modelId="{78B7556D-8776-694C-A710-4C21A7C0E953}" type="parTrans" cxnId="{7E683895-66BA-5B49-AEA8-12106E431975}">
      <dgm:prSet/>
      <dgm:spPr/>
      <dgm:t>
        <a:bodyPr/>
        <a:lstStyle/>
        <a:p>
          <a:endParaRPr lang="en-US"/>
        </a:p>
      </dgm:t>
    </dgm:pt>
    <dgm:pt modelId="{1DE600AB-CE7A-954F-920A-2C800A6168D3}" type="sibTrans" cxnId="{7E683895-66BA-5B49-AEA8-12106E431975}">
      <dgm:prSet/>
      <dgm:spPr/>
      <dgm:t>
        <a:bodyPr/>
        <a:lstStyle/>
        <a:p>
          <a:endParaRPr lang="en-US"/>
        </a:p>
      </dgm:t>
    </dgm:pt>
    <dgm:pt modelId="{72535DC7-2229-F142-B9E3-F838EAF070A4}">
      <dgm:prSet custT="1"/>
      <dgm:spPr/>
      <dgm:t>
        <a:bodyPr/>
        <a:lstStyle/>
        <a:p>
          <a:pPr rtl="0"/>
          <a:r>
            <a:rPr lang="en-US" sz="2400" dirty="0" smtClean="0"/>
            <a:t>Between ±0.40 and ±0.60 – Moderate</a:t>
          </a:r>
          <a:endParaRPr lang="en-US" sz="2400" dirty="0"/>
        </a:p>
      </dgm:t>
    </dgm:pt>
    <dgm:pt modelId="{7815D71B-7679-674B-B0A6-CE17AAE88BB3}" type="parTrans" cxnId="{0EADC586-DD4C-FB4A-B4AE-FB712CAFCC4E}">
      <dgm:prSet/>
      <dgm:spPr/>
      <dgm:t>
        <a:bodyPr/>
        <a:lstStyle/>
        <a:p>
          <a:endParaRPr lang="en-US"/>
        </a:p>
      </dgm:t>
    </dgm:pt>
    <dgm:pt modelId="{50A74D23-8951-BC40-BFC1-0B7DB685F596}" type="sibTrans" cxnId="{0EADC586-DD4C-FB4A-B4AE-FB712CAFCC4E}">
      <dgm:prSet/>
      <dgm:spPr/>
      <dgm:t>
        <a:bodyPr/>
        <a:lstStyle/>
        <a:p>
          <a:endParaRPr lang="en-US"/>
        </a:p>
      </dgm:t>
    </dgm:pt>
    <dgm:pt modelId="{B5EDE779-9E36-1848-B6B7-3711FAD2E17F}">
      <dgm:prSet custT="1"/>
      <dgm:spPr/>
      <dgm:t>
        <a:bodyPr/>
        <a:lstStyle/>
        <a:p>
          <a:pPr rtl="0"/>
          <a:r>
            <a:rPr lang="en-US" sz="2400" dirty="0" smtClean="0"/>
            <a:t>Between ±0.60 and ±0.80 – Strong</a:t>
          </a:r>
          <a:endParaRPr lang="en-US" sz="2400" dirty="0"/>
        </a:p>
      </dgm:t>
    </dgm:pt>
    <dgm:pt modelId="{9A3582AD-DB89-864A-95D6-5740501D5FBA}" type="parTrans" cxnId="{451886B0-6A6C-1040-B9A9-324C0DF6AA74}">
      <dgm:prSet/>
      <dgm:spPr/>
      <dgm:t>
        <a:bodyPr/>
        <a:lstStyle/>
        <a:p>
          <a:endParaRPr lang="en-US"/>
        </a:p>
      </dgm:t>
    </dgm:pt>
    <dgm:pt modelId="{ECCA41B9-D701-6B45-A6F5-88B815845DBD}" type="sibTrans" cxnId="{451886B0-6A6C-1040-B9A9-324C0DF6AA74}">
      <dgm:prSet/>
      <dgm:spPr/>
      <dgm:t>
        <a:bodyPr/>
        <a:lstStyle/>
        <a:p>
          <a:endParaRPr lang="en-US"/>
        </a:p>
      </dgm:t>
    </dgm:pt>
    <dgm:pt modelId="{887A2F53-ECBB-C04C-B567-BB4F5E2348C4}">
      <dgm:prSet custT="1"/>
      <dgm:spPr/>
      <dgm:t>
        <a:bodyPr/>
        <a:lstStyle/>
        <a:p>
          <a:pPr rtl="0"/>
          <a:r>
            <a:rPr lang="en-US" sz="2400" dirty="0" smtClean="0"/>
            <a:t>Between ±0.80 and ±1.00 – Very strong</a:t>
          </a:r>
          <a:endParaRPr lang="en-US" sz="2400" dirty="0"/>
        </a:p>
      </dgm:t>
    </dgm:pt>
    <dgm:pt modelId="{5DDE1456-A963-D04A-B5AA-C3D642519764}" type="parTrans" cxnId="{0C8621E0-E387-994F-ACE2-5FEB65F6A822}">
      <dgm:prSet/>
      <dgm:spPr/>
      <dgm:t>
        <a:bodyPr/>
        <a:lstStyle/>
        <a:p>
          <a:endParaRPr lang="en-US"/>
        </a:p>
      </dgm:t>
    </dgm:pt>
    <dgm:pt modelId="{45A39862-7CE3-3A4F-B853-4A0D3C437BE3}" type="sibTrans" cxnId="{0C8621E0-E387-994F-ACE2-5FEB65F6A822}">
      <dgm:prSet/>
      <dgm:spPr/>
      <dgm:t>
        <a:bodyPr/>
        <a:lstStyle/>
        <a:p>
          <a:endParaRPr lang="en-US"/>
        </a:p>
      </dgm:t>
    </dgm:pt>
    <dgm:pt modelId="{2B02B90A-3D04-4245-97DE-3FDE08418296}" type="pres">
      <dgm:prSet presAssocID="{A260826C-3B4E-D642-9972-3B1CE0B6697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29145A-EEC9-DD4C-97FC-C6B49A207A19}" type="pres">
      <dgm:prSet presAssocID="{1D6A9DE1-F8D6-554F-A4FC-7BED0F394AEC}" presName="compNode" presStyleCnt="0"/>
      <dgm:spPr/>
    </dgm:pt>
    <dgm:pt modelId="{94A3A71A-40FD-F84A-995F-BDA908008C69}" type="pres">
      <dgm:prSet presAssocID="{1D6A9DE1-F8D6-554F-A4FC-7BED0F394AEC}" presName="aNode" presStyleLbl="bgShp" presStyleIdx="0" presStyleCnt="2"/>
      <dgm:spPr/>
      <dgm:t>
        <a:bodyPr/>
        <a:lstStyle/>
        <a:p>
          <a:endParaRPr lang="en-US"/>
        </a:p>
      </dgm:t>
    </dgm:pt>
    <dgm:pt modelId="{348793C0-6945-A34F-97B4-6E38F2862870}" type="pres">
      <dgm:prSet presAssocID="{1D6A9DE1-F8D6-554F-A4FC-7BED0F394AEC}" presName="textNode" presStyleLbl="bgShp" presStyleIdx="0" presStyleCnt="2"/>
      <dgm:spPr/>
      <dgm:t>
        <a:bodyPr/>
        <a:lstStyle/>
        <a:p>
          <a:endParaRPr lang="en-US"/>
        </a:p>
      </dgm:t>
    </dgm:pt>
    <dgm:pt modelId="{B8BCA0CB-EA93-DF4E-B75A-C73B8455F9CD}" type="pres">
      <dgm:prSet presAssocID="{1D6A9DE1-F8D6-554F-A4FC-7BED0F394AEC}" presName="compChildNode" presStyleCnt="0"/>
      <dgm:spPr/>
    </dgm:pt>
    <dgm:pt modelId="{E0F4113D-05C3-D248-A450-91B3BCA58892}" type="pres">
      <dgm:prSet presAssocID="{1D6A9DE1-F8D6-554F-A4FC-7BED0F394AEC}" presName="theInnerList" presStyleCnt="0"/>
      <dgm:spPr/>
    </dgm:pt>
    <dgm:pt modelId="{6AB05829-D9F4-BC45-97EB-53E3B6EB2E1E}" type="pres">
      <dgm:prSet presAssocID="{B9552F9A-34B0-8B41-849C-06D9AFA7B19E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118504-90C3-B341-8980-A4686F1686BC}" type="pres">
      <dgm:prSet presAssocID="{B9552F9A-34B0-8B41-849C-06D9AFA7B19E}" presName="aSpace2" presStyleCnt="0"/>
      <dgm:spPr/>
    </dgm:pt>
    <dgm:pt modelId="{7429F0DD-F554-414D-B538-2C4E94376140}" type="pres">
      <dgm:prSet presAssocID="{AD0DCE3E-EB44-3B4E-B5AA-0C0D9DA2D0E9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91AE51-7D70-EB4A-B6EB-5706B7D45725}" type="pres">
      <dgm:prSet presAssocID="{AD0DCE3E-EB44-3B4E-B5AA-0C0D9DA2D0E9}" presName="aSpace2" presStyleCnt="0"/>
      <dgm:spPr/>
    </dgm:pt>
    <dgm:pt modelId="{CA67963C-CDF2-CC41-A22C-69DCE3F89706}" type="pres">
      <dgm:prSet presAssocID="{DD1D9662-B0DB-A04D-9D20-FC018695050B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8EF70-7A42-B64A-AC78-A10BCD0037BB}" type="pres">
      <dgm:prSet presAssocID="{1D6A9DE1-F8D6-554F-A4FC-7BED0F394AEC}" presName="aSpace" presStyleCnt="0"/>
      <dgm:spPr/>
    </dgm:pt>
    <dgm:pt modelId="{019889CB-6A19-2F44-A699-652CD4035923}" type="pres">
      <dgm:prSet presAssocID="{9748649F-2A1F-9545-BF74-2953487E65A8}" presName="compNode" presStyleCnt="0"/>
      <dgm:spPr/>
    </dgm:pt>
    <dgm:pt modelId="{F7ABE629-0E03-7C41-B50F-031BD66C34FD}" type="pres">
      <dgm:prSet presAssocID="{9748649F-2A1F-9545-BF74-2953487E65A8}" presName="aNode" presStyleLbl="bgShp" presStyleIdx="1" presStyleCnt="2"/>
      <dgm:spPr/>
      <dgm:t>
        <a:bodyPr/>
        <a:lstStyle/>
        <a:p>
          <a:endParaRPr lang="en-US"/>
        </a:p>
      </dgm:t>
    </dgm:pt>
    <dgm:pt modelId="{A670995D-A0D8-794B-93EA-2384D3D358FD}" type="pres">
      <dgm:prSet presAssocID="{9748649F-2A1F-9545-BF74-2953487E65A8}" presName="textNode" presStyleLbl="bgShp" presStyleIdx="1" presStyleCnt="2"/>
      <dgm:spPr/>
      <dgm:t>
        <a:bodyPr/>
        <a:lstStyle/>
        <a:p>
          <a:endParaRPr lang="en-US"/>
        </a:p>
      </dgm:t>
    </dgm:pt>
    <dgm:pt modelId="{E3C79A6C-E709-6E43-A783-35005F22ADF5}" type="pres">
      <dgm:prSet presAssocID="{9748649F-2A1F-9545-BF74-2953487E65A8}" presName="compChildNode" presStyleCnt="0"/>
      <dgm:spPr/>
    </dgm:pt>
    <dgm:pt modelId="{3C3DAB72-5242-9A4D-AE46-07783C22F2D5}" type="pres">
      <dgm:prSet presAssocID="{9748649F-2A1F-9545-BF74-2953487E65A8}" presName="theInnerList" presStyleCnt="0"/>
      <dgm:spPr/>
    </dgm:pt>
    <dgm:pt modelId="{4D72DBFB-F20B-4043-8714-2EC8D819C226}" type="pres">
      <dgm:prSet presAssocID="{D73E1044-C0EA-794E-B6F3-AFE4D34481DF}" presName="childNode" presStyleLbl="node1" presStyleIdx="3" presStyleCnt="8" custScaleY="2608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2ED51-B2BF-8542-85E8-1A878705A0D6}" type="pres">
      <dgm:prSet presAssocID="{D73E1044-C0EA-794E-B6F3-AFE4D34481DF}" presName="aSpace2" presStyleCnt="0"/>
      <dgm:spPr/>
    </dgm:pt>
    <dgm:pt modelId="{27488377-1768-8E49-A6ED-350EC80087F8}" type="pres">
      <dgm:prSet presAssocID="{BD73F835-E801-C444-A3C7-CCDC997570DF}" presName="childNode" presStyleLbl="node1" presStyleIdx="4" presStyleCnt="8" custScaleY="214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083886-F5F0-F440-AF13-0AC73BA8C2C2}" type="pres">
      <dgm:prSet presAssocID="{BD73F835-E801-C444-A3C7-CCDC997570DF}" presName="aSpace2" presStyleCnt="0"/>
      <dgm:spPr/>
    </dgm:pt>
    <dgm:pt modelId="{36E993B7-38CC-BE43-A12A-AFD0E8E20967}" type="pres">
      <dgm:prSet presAssocID="{72535DC7-2229-F142-B9E3-F838EAF070A4}" presName="childNode" presStyleLbl="node1" presStyleIdx="5" presStyleCnt="8" custScaleY="2025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25B6C4-0A12-4740-B068-C0F9AD3EA4DC}" type="pres">
      <dgm:prSet presAssocID="{72535DC7-2229-F142-B9E3-F838EAF070A4}" presName="aSpace2" presStyleCnt="0"/>
      <dgm:spPr/>
    </dgm:pt>
    <dgm:pt modelId="{4BBB34D2-D097-6E4C-A202-F6FBB358A282}" type="pres">
      <dgm:prSet presAssocID="{B5EDE779-9E36-1848-B6B7-3711FAD2E17F}" presName="childNode" presStyleLbl="node1" presStyleIdx="6" presStyleCnt="8" custScaleY="2621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C83369-AFC9-1A47-B0B2-780207B3D163}" type="pres">
      <dgm:prSet presAssocID="{B5EDE779-9E36-1848-B6B7-3711FAD2E17F}" presName="aSpace2" presStyleCnt="0"/>
      <dgm:spPr/>
    </dgm:pt>
    <dgm:pt modelId="{D129E45B-8C46-B642-8503-6A2EA527AA56}" type="pres">
      <dgm:prSet presAssocID="{887A2F53-ECBB-C04C-B567-BB4F5E2348C4}" presName="childNode" presStyleLbl="node1" presStyleIdx="7" presStyleCnt="8" custScaleY="263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13C467-17FF-214A-AC10-29955928C6A8}" srcId="{9748649F-2A1F-9545-BF74-2953487E65A8}" destId="{D73E1044-C0EA-794E-B6F3-AFE4D34481DF}" srcOrd="0" destOrd="0" parTransId="{AA396DF9-8728-3146-8D36-72F126E6316B}" sibTransId="{8F1FBBE7-D7CA-AD4E-944E-D4A91EA68A05}"/>
    <dgm:cxn modelId="{451886B0-6A6C-1040-B9A9-324C0DF6AA74}" srcId="{9748649F-2A1F-9545-BF74-2953487E65A8}" destId="{B5EDE779-9E36-1848-B6B7-3711FAD2E17F}" srcOrd="3" destOrd="0" parTransId="{9A3582AD-DB89-864A-95D6-5740501D5FBA}" sibTransId="{ECCA41B9-D701-6B45-A6F5-88B815845DBD}"/>
    <dgm:cxn modelId="{8DB2D370-D28A-374A-A793-FAAAA615EE2D}" type="presOf" srcId="{9748649F-2A1F-9545-BF74-2953487E65A8}" destId="{A670995D-A0D8-794B-93EA-2384D3D358FD}" srcOrd="1" destOrd="0" presId="urn:microsoft.com/office/officeart/2005/8/layout/lProcess2"/>
    <dgm:cxn modelId="{6053CAC9-AD91-DC44-96AA-AFA5078266AE}" srcId="{1D6A9DE1-F8D6-554F-A4FC-7BED0F394AEC}" destId="{AD0DCE3E-EB44-3B4E-B5AA-0C0D9DA2D0E9}" srcOrd="1" destOrd="0" parTransId="{473F2ACF-A58E-5547-8338-D0C20BE8B162}" sibTransId="{35AEECE5-4C57-D84C-9DC0-33B58FC52DD1}"/>
    <dgm:cxn modelId="{67699F5A-6DF2-B04F-9478-1B0936C7812A}" type="presOf" srcId="{DD1D9662-B0DB-A04D-9D20-FC018695050B}" destId="{CA67963C-CDF2-CC41-A22C-69DCE3F89706}" srcOrd="0" destOrd="0" presId="urn:microsoft.com/office/officeart/2005/8/layout/lProcess2"/>
    <dgm:cxn modelId="{C3B4059F-4094-7944-9117-82B371C6A716}" type="presOf" srcId="{B9552F9A-34B0-8B41-849C-06D9AFA7B19E}" destId="{6AB05829-D9F4-BC45-97EB-53E3B6EB2E1E}" srcOrd="0" destOrd="0" presId="urn:microsoft.com/office/officeart/2005/8/layout/lProcess2"/>
    <dgm:cxn modelId="{5FDCC473-77F5-8E44-B22D-D7DAE5B3F8BD}" type="presOf" srcId="{887A2F53-ECBB-C04C-B567-BB4F5E2348C4}" destId="{D129E45B-8C46-B642-8503-6A2EA527AA56}" srcOrd="0" destOrd="0" presId="urn:microsoft.com/office/officeart/2005/8/layout/lProcess2"/>
    <dgm:cxn modelId="{D866F785-876F-394B-BA1B-4F7DC4AB5929}" srcId="{1D6A9DE1-F8D6-554F-A4FC-7BED0F394AEC}" destId="{DD1D9662-B0DB-A04D-9D20-FC018695050B}" srcOrd="2" destOrd="0" parTransId="{96205BB8-10DD-8B4E-BBCD-FBDAA68BB36A}" sibTransId="{0A96802E-AC94-764D-B2A1-CB452A5AF320}"/>
    <dgm:cxn modelId="{83E616E5-0E87-C542-B2BA-B62D835CFEC9}" type="presOf" srcId="{D73E1044-C0EA-794E-B6F3-AFE4D34481DF}" destId="{4D72DBFB-F20B-4043-8714-2EC8D819C226}" srcOrd="0" destOrd="0" presId="urn:microsoft.com/office/officeart/2005/8/layout/lProcess2"/>
    <dgm:cxn modelId="{7E683895-66BA-5B49-AEA8-12106E431975}" srcId="{9748649F-2A1F-9545-BF74-2953487E65A8}" destId="{BD73F835-E801-C444-A3C7-CCDC997570DF}" srcOrd="1" destOrd="0" parTransId="{78B7556D-8776-694C-A710-4C21A7C0E953}" sibTransId="{1DE600AB-CE7A-954F-920A-2C800A6168D3}"/>
    <dgm:cxn modelId="{55845B9F-F8D0-0844-9B7F-A19E0300ADB0}" type="presOf" srcId="{A260826C-3B4E-D642-9972-3B1CE0B6697D}" destId="{2B02B90A-3D04-4245-97DE-3FDE08418296}" srcOrd="0" destOrd="0" presId="urn:microsoft.com/office/officeart/2005/8/layout/lProcess2"/>
    <dgm:cxn modelId="{348937C7-A962-5645-934F-4C1E30B29B8D}" type="presOf" srcId="{1D6A9DE1-F8D6-554F-A4FC-7BED0F394AEC}" destId="{94A3A71A-40FD-F84A-995F-BDA908008C69}" srcOrd="0" destOrd="0" presId="urn:microsoft.com/office/officeart/2005/8/layout/lProcess2"/>
    <dgm:cxn modelId="{8EDEA1FB-D6F5-F74B-8B2E-E209A03FBF2F}" type="presOf" srcId="{BD73F835-E801-C444-A3C7-CCDC997570DF}" destId="{27488377-1768-8E49-A6ED-350EC80087F8}" srcOrd="0" destOrd="0" presId="urn:microsoft.com/office/officeart/2005/8/layout/lProcess2"/>
    <dgm:cxn modelId="{A283F4C6-CB9C-9740-950C-E8E0930F1D1C}" type="presOf" srcId="{1D6A9DE1-F8D6-554F-A4FC-7BED0F394AEC}" destId="{348793C0-6945-A34F-97B4-6E38F2862870}" srcOrd="1" destOrd="0" presId="urn:microsoft.com/office/officeart/2005/8/layout/lProcess2"/>
    <dgm:cxn modelId="{B3850D7E-9659-9A4C-BC19-4B377B0E045A}" type="presOf" srcId="{72535DC7-2229-F142-B9E3-F838EAF070A4}" destId="{36E993B7-38CC-BE43-A12A-AFD0E8E20967}" srcOrd="0" destOrd="0" presId="urn:microsoft.com/office/officeart/2005/8/layout/lProcess2"/>
    <dgm:cxn modelId="{8A06E4FB-B242-5E47-BB29-69DA31A9DAC5}" type="presOf" srcId="{B5EDE779-9E36-1848-B6B7-3711FAD2E17F}" destId="{4BBB34D2-D097-6E4C-A202-F6FBB358A282}" srcOrd="0" destOrd="0" presId="urn:microsoft.com/office/officeart/2005/8/layout/lProcess2"/>
    <dgm:cxn modelId="{0C8621E0-E387-994F-ACE2-5FEB65F6A822}" srcId="{9748649F-2A1F-9545-BF74-2953487E65A8}" destId="{887A2F53-ECBB-C04C-B567-BB4F5E2348C4}" srcOrd="4" destOrd="0" parTransId="{5DDE1456-A963-D04A-B5AA-C3D642519764}" sibTransId="{45A39862-7CE3-3A4F-B853-4A0D3C437BE3}"/>
    <dgm:cxn modelId="{D32E9F4D-4EAA-2246-896C-2E535C777908}" type="presOf" srcId="{AD0DCE3E-EB44-3B4E-B5AA-0C0D9DA2D0E9}" destId="{7429F0DD-F554-414D-B538-2C4E94376140}" srcOrd="0" destOrd="0" presId="urn:microsoft.com/office/officeart/2005/8/layout/lProcess2"/>
    <dgm:cxn modelId="{335A4070-70F7-A544-8597-1DCF21383096}" srcId="{A260826C-3B4E-D642-9972-3B1CE0B6697D}" destId="{9748649F-2A1F-9545-BF74-2953487E65A8}" srcOrd="1" destOrd="0" parTransId="{E1178BC8-7A66-8A43-A48C-5751230B904B}" sibTransId="{43F28A83-C1A0-9844-9B17-F350C1DA7BF0}"/>
    <dgm:cxn modelId="{8020109D-D64B-2747-99C3-868248C35A10}" srcId="{1D6A9DE1-F8D6-554F-A4FC-7BED0F394AEC}" destId="{B9552F9A-34B0-8B41-849C-06D9AFA7B19E}" srcOrd="0" destOrd="0" parTransId="{B8792342-1462-6342-911C-54DE62F513E8}" sibTransId="{5BA7D5E0-28B6-524D-9A6D-551FF21B5017}"/>
    <dgm:cxn modelId="{1F1FC281-A8A9-2645-8A7E-C877962F7262}" srcId="{A260826C-3B4E-D642-9972-3B1CE0B6697D}" destId="{1D6A9DE1-F8D6-554F-A4FC-7BED0F394AEC}" srcOrd="0" destOrd="0" parTransId="{FA4833DC-453E-2B44-9826-88B68551E798}" sibTransId="{D534B316-A0CA-014D-BFCF-1C18A20E23E1}"/>
    <dgm:cxn modelId="{0EADC586-DD4C-FB4A-B4AE-FB712CAFCC4E}" srcId="{9748649F-2A1F-9545-BF74-2953487E65A8}" destId="{72535DC7-2229-F142-B9E3-F838EAF070A4}" srcOrd="2" destOrd="0" parTransId="{7815D71B-7679-674B-B0A6-CE17AAE88BB3}" sibTransId="{50A74D23-8951-BC40-BFC1-0B7DB685F596}"/>
    <dgm:cxn modelId="{9A02A66E-E38E-AE4A-9F53-82F035A3DA9C}" type="presOf" srcId="{9748649F-2A1F-9545-BF74-2953487E65A8}" destId="{F7ABE629-0E03-7C41-B50F-031BD66C34FD}" srcOrd="0" destOrd="0" presId="urn:microsoft.com/office/officeart/2005/8/layout/lProcess2"/>
    <dgm:cxn modelId="{52CFE8AB-4F6B-F945-86B4-9D0C3560A42D}" type="presParOf" srcId="{2B02B90A-3D04-4245-97DE-3FDE08418296}" destId="{1F29145A-EEC9-DD4C-97FC-C6B49A207A19}" srcOrd="0" destOrd="0" presId="urn:microsoft.com/office/officeart/2005/8/layout/lProcess2"/>
    <dgm:cxn modelId="{879DF3CF-4F13-C248-B37C-BA0040EED5BE}" type="presParOf" srcId="{1F29145A-EEC9-DD4C-97FC-C6B49A207A19}" destId="{94A3A71A-40FD-F84A-995F-BDA908008C69}" srcOrd="0" destOrd="0" presId="urn:microsoft.com/office/officeart/2005/8/layout/lProcess2"/>
    <dgm:cxn modelId="{529F3F20-A2D4-094D-A068-FF18B187CA92}" type="presParOf" srcId="{1F29145A-EEC9-DD4C-97FC-C6B49A207A19}" destId="{348793C0-6945-A34F-97B4-6E38F2862870}" srcOrd="1" destOrd="0" presId="urn:microsoft.com/office/officeart/2005/8/layout/lProcess2"/>
    <dgm:cxn modelId="{821C1DCB-CE7A-C24A-9719-E7A4ABEA1330}" type="presParOf" srcId="{1F29145A-EEC9-DD4C-97FC-C6B49A207A19}" destId="{B8BCA0CB-EA93-DF4E-B75A-C73B8455F9CD}" srcOrd="2" destOrd="0" presId="urn:microsoft.com/office/officeart/2005/8/layout/lProcess2"/>
    <dgm:cxn modelId="{6C07B1DF-1C74-B842-9E22-846DE8E8C962}" type="presParOf" srcId="{B8BCA0CB-EA93-DF4E-B75A-C73B8455F9CD}" destId="{E0F4113D-05C3-D248-A450-91B3BCA58892}" srcOrd="0" destOrd="0" presId="urn:microsoft.com/office/officeart/2005/8/layout/lProcess2"/>
    <dgm:cxn modelId="{31BF44C3-AC2D-7E42-B757-1185A61A327A}" type="presParOf" srcId="{E0F4113D-05C3-D248-A450-91B3BCA58892}" destId="{6AB05829-D9F4-BC45-97EB-53E3B6EB2E1E}" srcOrd="0" destOrd="0" presId="urn:microsoft.com/office/officeart/2005/8/layout/lProcess2"/>
    <dgm:cxn modelId="{B5853393-ADCB-AE49-8974-B40C309C0A7D}" type="presParOf" srcId="{E0F4113D-05C3-D248-A450-91B3BCA58892}" destId="{FE118504-90C3-B341-8980-A4686F1686BC}" srcOrd="1" destOrd="0" presId="urn:microsoft.com/office/officeart/2005/8/layout/lProcess2"/>
    <dgm:cxn modelId="{E695D56F-287D-7D4E-8771-0DA93B0AA202}" type="presParOf" srcId="{E0F4113D-05C3-D248-A450-91B3BCA58892}" destId="{7429F0DD-F554-414D-B538-2C4E94376140}" srcOrd="2" destOrd="0" presId="urn:microsoft.com/office/officeart/2005/8/layout/lProcess2"/>
    <dgm:cxn modelId="{69FBB13C-DCF9-C243-8B63-2606F8D1FCEE}" type="presParOf" srcId="{E0F4113D-05C3-D248-A450-91B3BCA58892}" destId="{8891AE51-7D70-EB4A-B6EB-5706B7D45725}" srcOrd="3" destOrd="0" presId="urn:microsoft.com/office/officeart/2005/8/layout/lProcess2"/>
    <dgm:cxn modelId="{4B4AE3A4-DA60-4147-8110-F134E2060237}" type="presParOf" srcId="{E0F4113D-05C3-D248-A450-91B3BCA58892}" destId="{CA67963C-CDF2-CC41-A22C-69DCE3F89706}" srcOrd="4" destOrd="0" presId="urn:microsoft.com/office/officeart/2005/8/layout/lProcess2"/>
    <dgm:cxn modelId="{9E912C91-C5A7-CB4D-81FC-DE268B4567F9}" type="presParOf" srcId="{2B02B90A-3D04-4245-97DE-3FDE08418296}" destId="{E218EF70-7A42-B64A-AC78-A10BCD0037BB}" srcOrd="1" destOrd="0" presId="urn:microsoft.com/office/officeart/2005/8/layout/lProcess2"/>
    <dgm:cxn modelId="{5A20BFFB-1EF2-144E-8696-C5BA319F6785}" type="presParOf" srcId="{2B02B90A-3D04-4245-97DE-3FDE08418296}" destId="{019889CB-6A19-2F44-A699-652CD4035923}" srcOrd="2" destOrd="0" presId="urn:microsoft.com/office/officeart/2005/8/layout/lProcess2"/>
    <dgm:cxn modelId="{53122B8D-4E96-E74F-9507-984709738611}" type="presParOf" srcId="{019889CB-6A19-2F44-A699-652CD4035923}" destId="{F7ABE629-0E03-7C41-B50F-031BD66C34FD}" srcOrd="0" destOrd="0" presId="urn:microsoft.com/office/officeart/2005/8/layout/lProcess2"/>
    <dgm:cxn modelId="{486A5F4F-8BDD-D44E-AE7D-FA53B588B5AF}" type="presParOf" srcId="{019889CB-6A19-2F44-A699-652CD4035923}" destId="{A670995D-A0D8-794B-93EA-2384D3D358FD}" srcOrd="1" destOrd="0" presId="urn:microsoft.com/office/officeart/2005/8/layout/lProcess2"/>
    <dgm:cxn modelId="{74D57567-9A1A-EE43-AD9E-FB0CD1C44E7C}" type="presParOf" srcId="{019889CB-6A19-2F44-A699-652CD4035923}" destId="{E3C79A6C-E709-6E43-A783-35005F22ADF5}" srcOrd="2" destOrd="0" presId="urn:microsoft.com/office/officeart/2005/8/layout/lProcess2"/>
    <dgm:cxn modelId="{C96FBD54-8381-404D-8793-5DF217DBFAB4}" type="presParOf" srcId="{E3C79A6C-E709-6E43-A783-35005F22ADF5}" destId="{3C3DAB72-5242-9A4D-AE46-07783C22F2D5}" srcOrd="0" destOrd="0" presId="urn:microsoft.com/office/officeart/2005/8/layout/lProcess2"/>
    <dgm:cxn modelId="{66AA903D-7740-574B-BF3E-59B27A56830F}" type="presParOf" srcId="{3C3DAB72-5242-9A4D-AE46-07783C22F2D5}" destId="{4D72DBFB-F20B-4043-8714-2EC8D819C226}" srcOrd="0" destOrd="0" presId="urn:microsoft.com/office/officeart/2005/8/layout/lProcess2"/>
    <dgm:cxn modelId="{351B6328-1CD3-3641-8133-71736A42E621}" type="presParOf" srcId="{3C3DAB72-5242-9A4D-AE46-07783C22F2D5}" destId="{7072ED51-B2BF-8542-85E8-1A878705A0D6}" srcOrd="1" destOrd="0" presId="urn:microsoft.com/office/officeart/2005/8/layout/lProcess2"/>
    <dgm:cxn modelId="{61A045BD-93DB-DE49-8698-1243B98D3EC9}" type="presParOf" srcId="{3C3DAB72-5242-9A4D-AE46-07783C22F2D5}" destId="{27488377-1768-8E49-A6ED-350EC80087F8}" srcOrd="2" destOrd="0" presId="urn:microsoft.com/office/officeart/2005/8/layout/lProcess2"/>
    <dgm:cxn modelId="{3D29782D-7CA8-7D4B-B7BC-4093F6F2870D}" type="presParOf" srcId="{3C3DAB72-5242-9A4D-AE46-07783C22F2D5}" destId="{65083886-F5F0-F440-AF13-0AC73BA8C2C2}" srcOrd="3" destOrd="0" presId="urn:microsoft.com/office/officeart/2005/8/layout/lProcess2"/>
    <dgm:cxn modelId="{DE5494E0-1A8B-4D42-8570-2EA60F439DD6}" type="presParOf" srcId="{3C3DAB72-5242-9A4D-AE46-07783C22F2D5}" destId="{36E993B7-38CC-BE43-A12A-AFD0E8E20967}" srcOrd="4" destOrd="0" presId="urn:microsoft.com/office/officeart/2005/8/layout/lProcess2"/>
    <dgm:cxn modelId="{BB2C41BA-2737-B644-9217-DE4428548E84}" type="presParOf" srcId="{3C3DAB72-5242-9A4D-AE46-07783C22F2D5}" destId="{9825B6C4-0A12-4740-B068-C0F9AD3EA4DC}" srcOrd="5" destOrd="0" presId="urn:microsoft.com/office/officeart/2005/8/layout/lProcess2"/>
    <dgm:cxn modelId="{5275E22A-D2F0-9D43-BE61-6B83E09C553B}" type="presParOf" srcId="{3C3DAB72-5242-9A4D-AE46-07783C22F2D5}" destId="{4BBB34D2-D097-6E4C-A202-F6FBB358A282}" srcOrd="6" destOrd="0" presId="urn:microsoft.com/office/officeart/2005/8/layout/lProcess2"/>
    <dgm:cxn modelId="{8FD35EE1-EA53-DE40-90FC-E30E72A4F94E}" type="presParOf" srcId="{3C3DAB72-5242-9A4D-AE46-07783C22F2D5}" destId="{1CC83369-AFC9-1A47-B0B2-780207B3D163}" srcOrd="7" destOrd="0" presId="urn:microsoft.com/office/officeart/2005/8/layout/lProcess2"/>
    <dgm:cxn modelId="{59DD808E-98E7-5749-A7B9-8FDAC6238F92}" type="presParOf" srcId="{3C3DAB72-5242-9A4D-AE46-07783C22F2D5}" destId="{D129E45B-8C46-B642-8503-6A2EA527AA56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A9489EE-85D3-2749-B03E-EB0F7FC76AEE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6EE8CA-8AB3-1C45-8A06-120F83EB0E10}">
      <dgm:prSet custT="1"/>
      <dgm:spPr/>
      <dgm:t>
        <a:bodyPr/>
        <a:lstStyle/>
        <a:p>
          <a:pPr rtl="0"/>
          <a:r>
            <a:rPr lang="en-US" sz="2400" dirty="0" smtClean="0"/>
            <a:t>Increase the sample size </a:t>
          </a:r>
          <a:endParaRPr lang="en-US" sz="2400" dirty="0"/>
        </a:p>
      </dgm:t>
    </dgm:pt>
    <dgm:pt modelId="{2F879601-5488-1D45-A87A-C160706C45D5}" type="parTrans" cxnId="{206BCC01-B0D4-A046-9280-F37154A7829C}">
      <dgm:prSet/>
      <dgm:spPr/>
      <dgm:t>
        <a:bodyPr/>
        <a:lstStyle/>
        <a:p>
          <a:endParaRPr lang="en-US" sz="2000"/>
        </a:p>
      </dgm:t>
    </dgm:pt>
    <dgm:pt modelId="{C61D0F7F-9885-C54F-A17F-BDA168A209EF}" type="sibTrans" cxnId="{206BCC01-B0D4-A046-9280-F37154A7829C}">
      <dgm:prSet/>
      <dgm:spPr/>
      <dgm:t>
        <a:bodyPr/>
        <a:lstStyle/>
        <a:p>
          <a:endParaRPr lang="en-US" sz="2000"/>
        </a:p>
      </dgm:t>
    </dgm:pt>
    <dgm:pt modelId="{D971FD38-5C70-2540-9EA9-95FEA7F332CB}">
      <dgm:prSet custT="1"/>
      <dgm:spPr/>
      <dgm:t>
        <a:bodyPr/>
        <a:lstStyle/>
        <a:p>
          <a:pPr rtl="0"/>
          <a:r>
            <a:rPr lang="en-US" sz="2400" dirty="0" smtClean="0"/>
            <a:t>Increase the significance level, e.g., .05 to .10 </a:t>
          </a:r>
          <a:endParaRPr lang="en-US" sz="2400" dirty="0"/>
        </a:p>
      </dgm:t>
    </dgm:pt>
    <dgm:pt modelId="{433A155B-4D9B-774D-9572-4F2FCF81DA4D}" type="parTrans" cxnId="{914E7716-A2DA-7649-B82F-0B73B08BFE42}">
      <dgm:prSet/>
      <dgm:spPr/>
      <dgm:t>
        <a:bodyPr/>
        <a:lstStyle/>
        <a:p>
          <a:endParaRPr lang="en-US" sz="2000"/>
        </a:p>
      </dgm:t>
    </dgm:pt>
    <dgm:pt modelId="{2CA2F3D1-90FD-1347-ABAF-9444AB04D931}" type="sibTrans" cxnId="{914E7716-A2DA-7649-B82F-0B73B08BFE42}">
      <dgm:prSet/>
      <dgm:spPr/>
      <dgm:t>
        <a:bodyPr/>
        <a:lstStyle/>
        <a:p>
          <a:endParaRPr lang="en-US" sz="2000"/>
        </a:p>
      </dgm:t>
    </dgm:pt>
    <dgm:pt modelId="{E4300C57-1D79-D141-AE0A-0530C64A61D5}">
      <dgm:prSet custT="1"/>
      <dgm:spPr/>
      <dgm:t>
        <a:bodyPr/>
        <a:lstStyle/>
        <a:p>
          <a:pPr rtl="0"/>
          <a:r>
            <a:rPr lang="en-US" sz="2400" dirty="0" smtClean="0"/>
            <a:t>Use all the information provided by the data, e.g., do not transform interval scale variables to ordinal scale variables</a:t>
          </a:r>
          <a:endParaRPr lang="en-US" sz="2400" dirty="0"/>
        </a:p>
      </dgm:t>
    </dgm:pt>
    <dgm:pt modelId="{9B2C2670-F1C4-3B49-A62C-3E00CD71B503}" type="parTrans" cxnId="{D90D3900-6925-CE40-8F80-F0CEA5F8E9C3}">
      <dgm:prSet/>
      <dgm:spPr/>
      <dgm:t>
        <a:bodyPr/>
        <a:lstStyle/>
        <a:p>
          <a:endParaRPr lang="en-US" sz="2000"/>
        </a:p>
      </dgm:t>
    </dgm:pt>
    <dgm:pt modelId="{5824E920-2808-8C42-9DE4-EE2FAE39C927}" type="sibTrans" cxnId="{D90D3900-6925-CE40-8F80-F0CEA5F8E9C3}">
      <dgm:prSet/>
      <dgm:spPr/>
      <dgm:t>
        <a:bodyPr/>
        <a:lstStyle/>
        <a:p>
          <a:endParaRPr lang="en-US" sz="2000"/>
        </a:p>
      </dgm:t>
    </dgm:pt>
    <dgm:pt modelId="{D4E40434-5D01-F542-83C4-83A6C477CB71}">
      <dgm:prSet custT="1"/>
      <dgm:spPr/>
      <dgm:t>
        <a:bodyPr/>
        <a:lstStyle/>
        <a:p>
          <a:pPr rtl="0"/>
          <a:r>
            <a:rPr lang="en-US" sz="2400" dirty="0" smtClean="0"/>
            <a:t>Use a one-tailed versus a two-tailed test</a:t>
          </a:r>
          <a:endParaRPr lang="en-US" sz="2400" dirty="0"/>
        </a:p>
      </dgm:t>
    </dgm:pt>
    <dgm:pt modelId="{A1C51611-F9CC-6C48-8A3A-2A2A302EB514}" type="parTrans" cxnId="{26EBED03-C13C-1C45-BB7C-CE8D365B0D0B}">
      <dgm:prSet/>
      <dgm:spPr/>
      <dgm:t>
        <a:bodyPr/>
        <a:lstStyle/>
        <a:p>
          <a:endParaRPr lang="en-US" sz="2000"/>
        </a:p>
      </dgm:t>
    </dgm:pt>
    <dgm:pt modelId="{EB0A2187-EDD3-0643-91F4-B3B1ABAFAA5B}" type="sibTrans" cxnId="{26EBED03-C13C-1C45-BB7C-CE8D365B0D0B}">
      <dgm:prSet/>
      <dgm:spPr/>
      <dgm:t>
        <a:bodyPr/>
        <a:lstStyle/>
        <a:p>
          <a:endParaRPr lang="en-US" sz="2000"/>
        </a:p>
      </dgm:t>
    </dgm:pt>
    <dgm:pt modelId="{F44C7A83-DA83-AB49-997B-49F08F18D12D}">
      <dgm:prSet custT="1"/>
      <dgm:spPr/>
      <dgm:t>
        <a:bodyPr/>
        <a:lstStyle/>
        <a:p>
          <a:pPr rtl="0"/>
          <a:r>
            <a:rPr lang="en-US" sz="2400" dirty="0" smtClean="0"/>
            <a:t>Use a parametric versus nonparametric test</a:t>
          </a:r>
          <a:endParaRPr lang="en-US" sz="2400" dirty="0"/>
        </a:p>
      </dgm:t>
    </dgm:pt>
    <dgm:pt modelId="{EA45E714-5DA8-2B41-9619-20436D9E60D4}" type="parTrans" cxnId="{E43A0502-AAE4-F04C-BCF8-250EB3366A70}">
      <dgm:prSet/>
      <dgm:spPr/>
      <dgm:t>
        <a:bodyPr/>
        <a:lstStyle/>
        <a:p>
          <a:endParaRPr lang="en-US" sz="2000"/>
        </a:p>
      </dgm:t>
    </dgm:pt>
    <dgm:pt modelId="{ECF072D6-F79A-4C43-A8A8-F96A0F55C90D}" type="sibTrans" cxnId="{E43A0502-AAE4-F04C-BCF8-250EB3366A70}">
      <dgm:prSet/>
      <dgm:spPr/>
      <dgm:t>
        <a:bodyPr/>
        <a:lstStyle/>
        <a:p>
          <a:endParaRPr lang="en-US" sz="2000"/>
        </a:p>
      </dgm:t>
    </dgm:pt>
    <dgm:pt modelId="{EBA12E25-03D8-A04F-8F1E-55F390F0D07C}" type="pres">
      <dgm:prSet presAssocID="{8A9489EE-85D3-2749-B03E-EB0F7FC76AE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EE587A2-F9BC-7A41-9A30-573FFBD48097}" type="pres">
      <dgm:prSet presAssocID="{206EE8CA-8AB3-1C45-8A06-120F83EB0E10}" presName="thickLine" presStyleLbl="alignNode1" presStyleIdx="0" presStyleCnt="5"/>
      <dgm:spPr/>
    </dgm:pt>
    <dgm:pt modelId="{D031C597-8853-6D4D-87A5-6A450C1B428B}" type="pres">
      <dgm:prSet presAssocID="{206EE8CA-8AB3-1C45-8A06-120F83EB0E10}" presName="horz1" presStyleCnt="0"/>
      <dgm:spPr/>
    </dgm:pt>
    <dgm:pt modelId="{CF787F5E-E09A-C849-82E9-2BFC40000975}" type="pres">
      <dgm:prSet presAssocID="{206EE8CA-8AB3-1C45-8A06-120F83EB0E10}" presName="tx1" presStyleLbl="revTx" presStyleIdx="0" presStyleCnt="5"/>
      <dgm:spPr/>
      <dgm:t>
        <a:bodyPr/>
        <a:lstStyle/>
        <a:p>
          <a:endParaRPr lang="en-US"/>
        </a:p>
      </dgm:t>
    </dgm:pt>
    <dgm:pt modelId="{F0B7DC59-2612-1C4B-90B1-D232C14C3A33}" type="pres">
      <dgm:prSet presAssocID="{206EE8CA-8AB3-1C45-8A06-120F83EB0E10}" presName="vert1" presStyleCnt="0"/>
      <dgm:spPr/>
    </dgm:pt>
    <dgm:pt modelId="{7D127C4F-4EAC-F640-B6CE-5C9EA06A61D9}" type="pres">
      <dgm:prSet presAssocID="{D971FD38-5C70-2540-9EA9-95FEA7F332CB}" presName="thickLine" presStyleLbl="alignNode1" presStyleIdx="1" presStyleCnt="5"/>
      <dgm:spPr/>
    </dgm:pt>
    <dgm:pt modelId="{4EA294F3-6598-3940-9E08-F7801814AA22}" type="pres">
      <dgm:prSet presAssocID="{D971FD38-5C70-2540-9EA9-95FEA7F332CB}" presName="horz1" presStyleCnt="0"/>
      <dgm:spPr/>
    </dgm:pt>
    <dgm:pt modelId="{C520E515-2148-E54E-9694-F4BE5845559A}" type="pres">
      <dgm:prSet presAssocID="{D971FD38-5C70-2540-9EA9-95FEA7F332CB}" presName="tx1" presStyleLbl="revTx" presStyleIdx="1" presStyleCnt="5"/>
      <dgm:spPr/>
      <dgm:t>
        <a:bodyPr/>
        <a:lstStyle/>
        <a:p>
          <a:endParaRPr lang="en-US"/>
        </a:p>
      </dgm:t>
    </dgm:pt>
    <dgm:pt modelId="{33BF1229-8F67-5C42-B071-4FC02437232B}" type="pres">
      <dgm:prSet presAssocID="{D971FD38-5C70-2540-9EA9-95FEA7F332CB}" presName="vert1" presStyleCnt="0"/>
      <dgm:spPr/>
    </dgm:pt>
    <dgm:pt modelId="{CD62841A-4EB1-944B-A32F-9EAE44A5ACF9}" type="pres">
      <dgm:prSet presAssocID="{E4300C57-1D79-D141-AE0A-0530C64A61D5}" presName="thickLine" presStyleLbl="alignNode1" presStyleIdx="2" presStyleCnt="5"/>
      <dgm:spPr/>
    </dgm:pt>
    <dgm:pt modelId="{2C586BA1-26D0-C94B-9B27-FE8649455616}" type="pres">
      <dgm:prSet presAssocID="{E4300C57-1D79-D141-AE0A-0530C64A61D5}" presName="horz1" presStyleCnt="0"/>
      <dgm:spPr/>
    </dgm:pt>
    <dgm:pt modelId="{E381DDF5-0A64-7F43-BFCE-3CC4BB3A85A4}" type="pres">
      <dgm:prSet presAssocID="{E4300C57-1D79-D141-AE0A-0530C64A61D5}" presName="tx1" presStyleLbl="revTx" presStyleIdx="2" presStyleCnt="5"/>
      <dgm:spPr/>
      <dgm:t>
        <a:bodyPr/>
        <a:lstStyle/>
        <a:p>
          <a:endParaRPr lang="en-US"/>
        </a:p>
      </dgm:t>
    </dgm:pt>
    <dgm:pt modelId="{4587CF50-CD5C-5C45-84B2-C02A6D2196C9}" type="pres">
      <dgm:prSet presAssocID="{E4300C57-1D79-D141-AE0A-0530C64A61D5}" presName="vert1" presStyleCnt="0"/>
      <dgm:spPr/>
    </dgm:pt>
    <dgm:pt modelId="{5EB59858-CE30-0046-9C2C-2CBE30996DDE}" type="pres">
      <dgm:prSet presAssocID="{D4E40434-5D01-F542-83C4-83A6C477CB71}" presName="thickLine" presStyleLbl="alignNode1" presStyleIdx="3" presStyleCnt="5"/>
      <dgm:spPr/>
    </dgm:pt>
    <dgm:pt modelId="{13A0B907-3B31-CD4A-A5D0-0526F4F870F0}" type="pres">
      <dgm:prSet presAssocID="{D4E40434-5D01-F542-83C4-83A6C477CB71}" presName="horz1" presStyleCnt="0"/>
      <dgm:spPr/>
    </dgm:pt>
    <dgm:pt modelId="{B4DC8061-5057-CF47-B5BE-84852102A375}" type="pres">
      <dgm:prSet presAssocID="{D4E40434-5D01-F542-83C4-83A6C477CB71}" presName="tx1" presStyleLbl="revTx" presStyleIdx="3" presStyleCnt="5"/>
      <dgm:spPr/>
      <dgm:t>
        <a:bodyPr/>
        <a:lstStyle/>
        <a:p>
          <a:endParaRPr lang="en-US"/>
        </a:p>
      </dgm:t>
    </dgm:pt>
    <dgm:pt modelId="{6B50F3A7-1D6C-5642-98A8-C5336D5C2863}" type="pres">
      <dgm:prSet presAssocID="{D4E40434-5D01-F542-83C4-83A6C477CB71}" presName="vert1" presStyleCnt="0"/>
      <dgm:spPr/>
    </dgm:pt>
    <dgm:pt modelId="{460CF587-C2BC-2548-892D-4380D1CFE22A}" type="pres">
      <dgm:prSet presAssocID="{F44C7A83-DA83-AB49-997B-49F08F18D12D}" presName="thickLine" presStyleLbl="alignNode1" presStyleIdx="4" presStyleCnt="5"/>
      <dgm:spPr/>
    </dgm:pt>
    <dgm:pt modelId="{23F8F4D7-DA15-5046-8BFE-0C204987A112}" type="pres">
      <dgm:prSet presAssocID="{F44C7A83-DA83-AB49-997B-49F08F18D12D}" presName="horz1" presStyleCnt="0"/>
      <dgm:spPr/>
    </dgm:pt>
    <dgm:pt modelId="{3E657454-21F9-EA40-B9A1-4E5858564C9A}" type="pres">
      <dgm:prSet presAssocID="{F44C7A83-DA83-AB49-997B-49F08F18D12D}" presName="tx1" presStyleLbl="revTx" presStyleIdx="4" presStyleCnt="5"/>
      <dgm:spPr/>
      <dgm:t>
        <a:bodyPr/>
        <a:lstStyle/>
        <a:p>
          <a:endParaRPr lang="en-US"/>
        </a:p>
      </dgm:t>
    </dgm:pt>
    <dgm:pt modelId="{34919FAF-D114-9D48-86B8-094891E877A7}" type="pres">
      <dgm:prSet presAssocID="{F44C7A83-DA83-AB49-997B-49F08F18D12D}" presName="vert1" presStyleCnt="0"/>
      <dgm:spPr/>
    </dgm:pt>
  </dgm:ptLst>
  <dgm:cxnLst>
    <dgm:cxn modelId="{AB4D10A6-5E24-1048-B0CE-7B2EE95D281D}" type="presOf" srcId="{206EE8CA-8AB3-1C45-8A06-120F83EB0E10}" destId="{CF787F5E-E09A-C849-82E9-2BFC40000975}" srcOrd="0" destOrd="0" presId="urn:microsoft.com/office/officeart/2008/layout/LinedList"/>
    <dgm:cxn modelId="{99A75A20-C2E5-834F-BFBE-ADEB6F3D1751}" type="presOf" srcId="{D971FD38-5C70-2540-9EA9-95FEA7F332CB}" destId="{C520E515-2148-E54E-9694-F4BE5845559A}" srcOrd="0" destOrd="0" presId="urn:microsoft.com/office/officeart/2008/layout/LinedList"/>
    <dgm:cxn modelId="{26EBED03-C13C-1C45-BB7C-CE8D365B0D0B}" srcId="{8A9489EE-85D3-2749-B03E-EB0F7FC76AEE}" destId="{D4E40434-5D01-F542-83C4-83A6C477CB71}" srcOrd="3" destOrd="0" parTransId="{A1C51611-F9CC-6C48-8A3A-2A2A302EB514}" sibTransId="{EB0A2187-EDD3-0643-91F4-B3B1ABAFAA5B}"/>
    <dgm:cxn modelId="{A86B9F53-6DCA-EC40-8235-DC275C3DD00C}" type="presOf" srcId="{F44C7A83-DA83-AB49-997B-49F08F18D12D}" destId="{3E657454-21F9-EA40-B9A1-4E5858564C9A}" srcOrd="0" destOrd="0" presId="urn:microsoft.com/office/officeart/2008/layout/LinedList"/>
    <dgm:cxn modelId="{D90D3900-6925-CE40-8F80-F0CEA5F8E9C3}" srcId="{8A9489EE-85D3-2749-B03E-EB0F7FC76AEE}" destId="{E4300C57-1D79-D141-AE0A-0530C64A61D5}" srcOrd="2" destOrd="0" parTransId="{9B2C2670-F1C4-3B49-A62C-3E00CD71B503}" sibTransId="{5824E920-2808-8C42-9DE4-EE2FAE39C927}"/>
    <dgm:cxn modelId="{EABC0B64-9EFC-4D49-A85C-3B8330B23985}" type="presOf" srcId="{E4300C57-1D79-D141-AE0A-0530C64A61D5}" destId="{E381DDF5-0A64-7F43-BFCE-3CC4BB3A85A4}" srcOrd="0" destOrd="0" presId="urn:microsoft.com/office/officeart/2008/layout/LinedList"/>
    <dgm:cxn modelId="{206BCC01-B0D4-A046-9280-F37154A7829C}" srcId="{8A9489EE-85D3-2749-B03E-EB0F7FC76AEE}" destId="{206EE8CA-8AB3-1C45-8A06-120F83EB0E10}" srcOrd="0" destOrd="0" parTransId="{2F879601-5488-1D45-A87A-C160706C45D5}" sibTransId="{C61D0F7F-9885-C54F-A17F-BDA168A209EF}"/>
    <dgm:cxn modelId="{E43A0502-AAE4-F04C-BCF8-250EB3366A70}" srcId="{8A9489EE-85D3-2749-B03E-EB0F7FC76AEE}" destId="{F44C7A83-DA83-AB49-997B-49F08F18D12D}" srcOrd="4" destOrd="0" parTransId="{EA45E714-5DA8-2B41-9619-20436D9E60D4}" sibTransId="{ECF072D6-F79A-4C43-A8A8-F96A0F55C90D}"/>
    <dgm:cxn modelId="{3FE90392-5719-E84E-B780-9B691295CEFC}" type="presOf" srcId="{D4E40434-5D01-F542-83C4-83A6C477CB71}" destId="{B4DC8061-5057-CF47-B5BE-84852102A375}" srcOrd="0" destOrd="0" presId="urn:microsoft.com/office/officeart/2008/layout/LinedList"/>
    <dgm:cxn modelId="{914E7716-A2DA-7649-B82F-0B73B08BFE42}" srcId="{8A9489EE-85D3-2749-B03E-EB0F7FC76AEE}" destId="{D971FD38-5C70-2540-9EA9-95FEA7F332CB}" srcOrd="1" destOrd="0" parTransId="{433A155B-4D9B-774D-9572-4F2FCF81DA4D}" sibTransId="{2CA2F3D1-90FD-1347-ABAF-9444AB04D931}"/>
    <dgm:cxn modelId="{8A666830-3F44-E742-88ED-8A2A414958E2}" type="presOf" srcId="{8A9489EE-85D3-2749-B03E-EB0F7FC76AEE}" destId="{EBA12E25-03D8-A04F-8F1E-55F390F0D07C}" srcOrd="0" destOrd="0" presId="urn:microsoft.com/office/officeart/2008/layout/LinedList"/>
    <dgm:cxn modelId="{AF7A804D-9D9A-E649-945C-7531323D20D7}" type="presParOf" srcId="{EBA12E25-03D8-A04F-8F1E-55F390F0D07C}" destId="{5EE587A2-F9BC-7A41-9A30-573FFBD48097}" srcOrd="0" destOrd="0" presId="urn:microsoft.com/office/officeart/2008/layout/LinedList"/>
    <dgm:cxn modelId="{3DD8308B-9472-4148-9564-3534845EEF48}" type="presParOf" srcId="{EBA12E25-03D8-A04F-8F1E-55F390F0D07C}" destId="{D031C597-8853-6D4D-87A5-6A450C1B428B}" srcOrd="1" destOrd="0" presId="urn:microsoft.com/office/officeart/2008/layout/LinedList"/>
    <dgm:cxn modelId="{324CFF94-50B7-BC4B-A3A7-66ED8433F1FA}" type="presParOf" srcId="{D031C597-8853-6D4D-87A5-6A450C1B428B}" destId="{CF787F5E-E09A-C849-82E9-2BFC40000975}" srcOrd="0" destOrd="0" presId="urn:microsoft.com/office/officeart/2008/layout/LinedList"/>
    <dgm:cxn modelId="{6C02E787-E912-C04D-B035-6162A954F81B}" type="presParOf" srcId="{D031C597-8853-6D4D-87A5-6A450C1B428B}" destId="{F0B7DC59-2612-1C4B-90B1-D232C14C3A33}" srcOrd="1" destOrd="0" presId="urn:microsoft.com/office/officeart/2008/layout/LinedList"/>
    <dgm:cxn modelId="{C91491DA-04A5-7046-B266-655CBB835A04}" type="presParOf" srcId="{EBA12E25-03D8-A04F-8F1E-55F390F0D07C}" destId="{7D127C4F-4EAC-F640-B6CE-5C9EA06A61D9}" srcOrd="2" destOrd="0" presId="urn:microsoft.com/office/officeart/2008/layout/LinedList"/>
    <dgm:cxn modelId="{694D6E66-D7AE-6748-85A0-6D3A760A586B}" type="presParOf" srcId="{EBA12E25-03D8-A04F-8F1E-55F390F0D07C}" destId="{4EA294F3-6598-3940-9E08-F7801814AA22}" srcOrd="3" destOrd="0" presId="urn:microsoft.com/office/officeart/2008/layout/LinedList"/>
    <dgm:cxn modelId="{A8D3A577-978E-0148-8394-6C320E1B2F50}" type="presParOf" srcId="{4EA294F3-6598-3940-9E08-F7801814AA22}" destId="{C520E515-2148-E54E-9694-F4BE5845559A}" srcOrd="0" destOrd="0" presId="urn:microsoft.com/office/officeart/2008/layout/LinedList"/>
    <dgm:cxn modelId="{ABE897E8-5C48-AF4C-B4AD-14F30BB08DD8}" type="presParOf" srcId="{4EA294F3-6598-3940-9E08-F7801814AA22}" destId="{33BF1229-8F67-5C42-B071-4FC02437232B}" srcOrd="1" destOrd="0" presId="urn:microsoft.com/office/officeart/2008/layout/LinedList"/>
    <dgm:cxn modelId="{5E64AB7E-6642-A843-A9D5-A5A03AFC0FCA}" type="presParOf" srcId="{EBA12E25-03D8-A04F-8F1E-55F390F0D07C}" destId="{CD62841A-4EB1-944B-A32F-9EAE44A5ACF9}" srcOrd="4" destOrd="0" presId="urn:microsoft.com/office/officeart/2008/layout/LinedList"/>
    <dgm:cxn modelId="{0B3B70F8-AA0C-1042-A676-14922962E8E6}" type="presParOf" srcId="{EBA12E25-03D8-A04F-8F1E-55F390F0D07C}" destId="{2C586BA1-26D0-C94B-9B27-FE8649455616}" srcOrd="5" destOrd="0" presId="urn:microsoft.com/office/officeart/2008/layout/LinedList"/>
    <dgm:cxn modelId="{C30F10DF-71C6-3C41-B2D0-33D92C13657F}" type="presParOf" srcId="{2C586BA1-26D0-C94B-9B27-FE8649455616}" destId="{E381DDF5-0A64-7F43-BFCE-3CC4BB3A85A4}" srcOrd="0" destOrd="0" presId="urn:microsoft.com/office/officeart/2008/layout/LinedList"/>
    <dgm:cxn modelId="{73DCDEE0-5D67-334D-AAB7-4A72FF30C00F}" type="presParOf" srcId="{2C586BA1-26D0-C94B-9B27-FE8649455616}" destId="{4587CF50-CD5C-5C45-84B2-C02A6D2196C9}" srcOrd="1" destOrd="0" presId="urn:microsoft.com/office/officeart/2008/layout/LinedList"/>
    <dgm:cxn modelId="{C083C2CB-B751-6344-816D-5533306FD0D7}" type="presParOf" srcId="{EBA12E25-03D8-A04F-8F1E-55F390F0D07C}" destId="{5EB59858-CE30-0046-9C2C-2CBE30996DDE}" srcOrd="6" destOrd="0" presId="urn:microsoft.com/office/officeart/2008/layout/LinedList"/>
    <dgm:cxn modelId="{9F4C2D5C-BDEF-6E44-AEF0-97B3E9990454}" type="presParOf" srcId="{EBA12E25-03D8-A04F-8F1E-55F390F0D07C}" destId="{13A0B907-3B31-CD4A-A5D0-0526F4F870F0}" srcOrd="7" destOrd="0" presId="urn:microsoft.com/office/officeart/2008/layout/LinedList"/>
    <dgm:cxn modelId="{6A93A0FD-4CF4-E641-AA8A-5BA0C5BDFB8B}" type="presParOf" srcId="{13A0B907-3B31-CD4A-A5D0-0526F4F870F0}" destId="{B4DC8061-5057-CF47-B5BE-84852102A375}" srcOrd="0" destOrd="0" presId="urn:microsoft.com/office/officeart/2008/layout/LinedList"/>
    <dgm:cxn modelId="{001ABFCE-B07F-2042-80E6-E9E0A4E7CD20}" type="presParOf" srcId="{13A0B907-3B31-CD4A-A5D0-0526F4F870F0}" destId="{6B50F3A7-1D6C-5642-98A8-C5336D5C2863}" srcOrd="1" destOrd="0" presId="urn:microsoft.com/office/officeart/2008/layout/LinedList"/>
    <dgm:cxn modelId="{E144C6EB-8826-D54C-B7F4-AD899829FB3F}" type="presParOf" srcId="{EBA12E25-03D8-A04F-8F1E-55F390F0D07C}" destId="{460CF587-C2BC-2548-892D-4380D1CFE22A}" srcOrd="8" destOrd="0" presId="urn:microsoft.com/office/officeart/2008/layout/LinedList"/>
    <dgm:cxn modelId="{D8F0AC76-DD08-2041-A716-F2CC11372237}" type="presParOf" srcId="{EBA12E25-03D8-A04F-8F1E-55F390F0D07C}" destId="{23F8F4D7-DA15-5046-8BFE-0C204987A112}" srcOrd="9" destOrd="0" presId="urn:microsoft.com/office/officeart/2008/layout/LinedList"/>
    <dgm:cxn modelId="{7EBBEF56-4662-FA4E-842A-7449FBB4722D}" type="presParOf" srcId="{23F8F4D7-DA15-5046-8BFE-0C204987A112}" destId="{3E657454-21F9-EA40-B9A1-4E5858564C9A}" srcOrd="0" destOrd="0" presId="urn:microsoft.com/office/officeart/2008/layout/LinedList"/>
    <dgm:cxn modelId="{8B6BCE58-1BF8-9342-ADEF-EE6EC9F834DE}" type="presParOf" srcId="{23F8F4D7-DA15-5046-8BFE-0C204987A112}" destId="{34919FAF-D114-9D48-86B8-094891E877A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E8CB9A1-9420-E14C-9347-A0B1D3747097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96EFBB-1A8C-9B45-8232-4D2486156BC4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01D3E5D9-E653-5140-979B-3D357CD298F1}" type="parTrans" cxnId="{717E49D5-FFBC-1B4B-9F99-32982CA24D83}">
      <dgm:prSet/>
      <dgm:spPr/>
      <dgm:t>
        <a:bodyPr/>
        <a:lstStyle/>
        <a:p>
          <a:endParaRPr lang="en-US"/>
        </a:p>
      </dgm:t>
    </dgm:pt>
    <dgm:pt modelId="{E51FC22F-ADB0-0B4F-9B14-AC4436BC60BC}" type="sibTrans" cxnId="{717E49D5-FFBC-1B4B-9F99-32982CA24D83}">
      <dgm:prSet/>
      <dgm:spPr/>
      <dgm:t>
        <a:bodyPr/>
        <a:lstStyle/>
        <a:p>
          <a:endParaRPr lang="en-US"/>
        </a:p>
      </dgm:t>
    </dgm:pt>
    <dgm:pt modelId="{B8D46CD0-AD59-444E-A98D-85C912E3E2A0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9E33AF6-7CF8-1543-A173-9AFD1FF6BBC8}" type="parTrans" cxnId="{12E10C34-7DB7-3844-9A4D-157B7BF20FEC}">
      <dgm:prSet/>
      <dgm:spPr/>
      <dgm:t>
        <a:bodyPr/>
        <a:lstStyle/>
        <a:p>
          <a:endParaRPr lang="en-US"/>
        </a:p>
      </dgm:t>
    </dgm:pt>
    <dgm:pt modelId="{CF5E58B9-8DE3-E04F-9664-24FC24B6AED0}" type="sibTrans" cxnId="{12E10C34-7DB7-3844-9A4D-157B7BF20FEC}">
      <dgm:prSet/>
      <dgm:spPr/>
      <dgm:t>
        <a:bodyPr/>
        <a:lstStyle/>
        <a:p>
          <a:endParaRPr lang="en-US"/>
        </a:p>
      </dgm:t>
    </dgm:pt>
    <dgm:pt modelId="{120CEC75-CE2E-1841-A622-1011BB5BF67B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Decide on the </a:t>
          </a:r>
          <a:r>
            <a:rPr lang="en-US" i="1" dirty="0" err="1" smtClean="0">
              <a:solidFill>
                <a:schemeClr val="tx2"/>
              </a:solidFill>
            </a:rPr>
            <a:t>à</a:t>
          </a:r>
          <a:r>
            <a:rPr lang="en-US" i="1" dirty="0" smtClean="0">
              <a:solidFill>
                <a:schemeClr val="tx2"/>
              </a:solidFill>
            </a:rPr>
            <a:t> priori </a:t>
          </a:r>
          <a:r>
            <a:rPr lang="en-US" dirty="0" smtClean="0">
              <a:solidFill>
                <a:schemeClr val="tx2"/>
              </a:solidFill>
            </a:rPr>
            <a:t>significance level</a:t>
          </a:r>
          <a:endParaRPr lang="en-US" dirty="0">
            <a:solidFill>
              <a:schemeClr val="tx2"/>
            </a:solidFill>
          </a:endParaRPr>
        </a:p>
      </dgm:t>
    </dgm:pt>
    <dgm:pt modelId="{05F9EAEB-8FFD-E54B-B7EA-F4D5D963EC37}" type="parTrans" cxnId="{DD366527-DEC9-C14C-87A7-A7479E763527}">
      <dgm:prSet/>
      <dgm:spPr/>
      <dgm:t>
        <a:bodyPr/>
        <a:lstStyle/>
        <a:p>
          <a:endParaRPr lang="en-US"/>
        </a:p>
      </dgm:t>
    </dgm:pt>
    <dgm:pt modelId="{5B0CCB38-93B0-654E-9611-8F776E42E403}" type="sibTrans" cxnId="{DD366527-DEC9-C14C-87A7-A7479E763527}">
      <dgm:prSet/>
      <dgm:spPr/>
      <dgm:t>
        <a:bodyPr/>
        <a:lstStyle/>
        <a:p>
          <a:endParaRPr lang="en-US"/>
        </a:p>
      </dgm:t>
    </dgm:pt>
    <dgm:pt modelId="{4532E798-C455-1E46-BABF-02DCCACE766F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215C52F8-4D40-BB45-940F-D9B1E245530F}" type="parTrans" cxnId="{7D93A0DE-84F8-884A-835B-4335C84296C1}">
      <dgm:prSet/>
      <dgm:spPr/>
      <dgm:t>
        <a:bodyPr/>
        <a:lstStyle/>
        <a:p>
          <a:endParaRPr lang="en-US"/>
        </a:p>
      </dgm:t>
    </dgm:pt>
    <dgm:pt modelId="{A760AE08-A546-FA4D-AAF1-73DB2C7A8D31}" type="sibTrans" cxnId="{7D93A0DE-84F8-884A-835B-4335C84296C1}">
      <dgm:prSet/>
      <dgm:spPr/>
      <dgm:t>
        <a:bodyPr/>
        <a:lstStyle/>
        <a:p>
          <a:endParaRPr lang="en-US"/>
        </a:p>
      </dgm:t>
    </dgm:pt>
    <dgm:pt modelId="{CB0F8E2E-2D37-AD44-BAEE-9E9EE85A6489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Restate the research question as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 and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1</a:t>
          </a:r>
          <a:endParaRPr lang="en-US" dirty="0">
            <a:solidFill>
              <a:schemeClr val="tx2"/>
            </a:solidFill>
          </a:endParaRPr>
        </a:p>
      </dgm:t>
    </dgm:pt>
    <dgm:pt modelId="{28C5CD0B-063D-0548-BB97-4C4E826F3600}" type="sibTrans" cxnId="{DF1DB712-260A-4645-9A6B-BB9A7B475ED5}">
      <dgm:prSet/>
      <dgm:spPr/>
      <dgm:t>
        <a:bodyPr/>
        <a:lstStyle/>
        <a:p>
          <a:endParaRPr lang="en-US"/>
        </a:p>
      </dgm:t>
    </dgm:pt>
    <dgm:pt modelId="{91C5A978-A537-8E49-9787-270B1B9B98FB}" type="parTrans" cxnId="{DF1DB712-260A-4645-9A6B-BB9A7B475ED5}">
      <dgm:prSet/>
      <dgm:spPr/>
      <dgm:t>
        <a:bodyPr/>
        <a:lstStyle/>
        <a:p>
          <a:endParaRPr lang="en-US"/>
        </a:p>
      </dgm:t>
    </dgm:pt>
    <dgm:pt modelId="{61058911-2D62-D644-987C-CF4A01CC73A4}">
      <dgm:prSet phldrT="[Text]"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5AAC475A-14A5-014B-A4A5-9EE48D3E9672}" type="parTrans" cxnId="{56308D68-B011-BD4D-ACE0-4B31C86DF006}">
      <dgm:prSet/>
      <dgm:spPr/>
      <dgm:t>
        <a:bodyPr/>
        <a:lstStyle/>
        <a:p>
          <a:endParaRPr lang="en-US"/>
        </a:p>
      </dgm:t>
    </dgm:pt>
    <dgm:pt modelId="{ED35D8EE-2389-EB49-9A63-3820882677D3}" type="sibTrans" cxnId="{56308D68-B011-BD4D-ACE0-4B31C86DF006}">
      <dgm:prSet/>
      <dgm:spPr/>
      <dgm:t>
        <a:bodyPr/>
        <a:lstStyle/>
        <a:p>
          <a:endParaRPr lang="en-US"/>
        </a:p>
      </dgm:t>
    </dgm:pt>
    <dgm:pt modelId="{62DED0E6-BC57-734E-BB70-AF279D4C91D8}">
      <dgm:prSet phldrT="[Text]"/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8B5C306C-02BD-3F4D-8AB5-56FBC16E38D9}" type="parTrans" cxnId="{3300B914-63E2-2348-82B8-C9B9FCB7541C}">
      <dgm:prSet/>
      <dgm:spPr/>
      <dgm:t>
        <a:bodyPr/>
        <a:lstStyle/>
        <a:p>
          <a:endParaRPr lang="en-US"/>
        </a:p>
      </dgm:t>
    </dgm:pt>
    <dgm:pt modelId="{966B59DC-2CDD-FB41-9C81-34D52D42D14D}" type="sibTrans" cxnId="{3300B914-63E2-2348-82B8-C9B9FCB7541C}">
      <dgm:prSet/>
      <dgm:spPr/>
      <dgm:t>
        <a:bodyPr/>
        <a:lstStyle/>
        <a:p>
          <a:endParaRPr lang="en-US"/>
        </a:p>
      </dgm:t>
    </dgm:pt>
    <dgm:pt modelId="{8D45BF96-D8C3-7D46-974B-408FDD51A565}">
      <dgm:prSet phldrT="[Text]"/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4C4C28C3-8D30-8D47-A8DA-B1FBF4874F5C}" type="parTrans" cxnId="{40269514-CEAB-D14E-8F95-0884A3CABF98}">
      <dgm:prSet/>
      <dgm:spPr/>
      <dgm:t>
        <a:bodyPr/>
        <a:lstStyle/>
        <a:p>
          <a:endParaRPr lang="en-US"/>
        </a:p>
      </dgm:t>
    </dgm:pt>
    <dgm:pt modelId="{47856301-02DC-794C-AC28-A0F190F3F823}" type="sibTrans" cxnId="{40269514-CEAB-D14E-8F95-0884A3CABF98}">
      <dgm:prSet/>
      <dgm:spPr/>
      <dgm:t>
        <a:bodyPr/>
        <a:lstStyle/>
        <a:p>
          <a:endParaRPr lang="en-US"/>
        </a:p>
      </dgm:t>
    </dgm:pt>
    <dgm:pt modelId="{35A5CB8E-920A-A848-8C60-576E42D92132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Choose an appropriate hypothesis test</a:t>
          </a:r>
          <a:endParaRPr lang="en-US" dirty="0">
            <a:solidFill>
              <a:schemeClr val="tx2"/>
            </a:solidFill>
          </a:endParaRPr>
        </a:p>
      </dgm:t>
    </dgm:pt>
    <dgm:pt modelId="{9C57317D-ED57-CF40-9AB8-85B60C829BD5}" type="parTrans" cxnId="{1B223E3E-9EBC-664E-9BF4-9E0E41AE9429}">
      <dgm:prSet/>
      <dgm:spPr/>
      <dgm:t>
        <a:bodyPr/>
        <a:lstStyle/>
        <a:p>
          <a:endParaRPr lang="en-US"/>
        </a:p>
      </dgm:t>
    </dgm:pt>
    <dgm:pt modelId="{813DE960-193F-7D48-B478-8958EFEFD0F7}" type="sibTrans" cxnId="{1B223E3E-9EBC-664E-9BF4-9E0E41AE9429}">
      <dgm:prSet/>
      <dgm:spPr/>
      <dgm:t>
        <a:bodyPr/>
        <a:lstStyle/>
        <a:p>
          <a:endParaRPr lang="en-US"/>
        </a:p>
      </dgm:t>
    </dgm:pt>
    <dgm:pt modelId="{4D9DD749-163A-2B46-85F4-A3E67D94DA7A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Select &amp; measure a sample from the target population</a:t>
          </a:r>
          <a:endParaRPr lang="en-US" dirty="0">
            <a:solidFill>
              <a:schemeClr val="tx2"/>
            </a:solidFill>
          </a:endParaRPr>
        </a:p>
      </dgm:t>
    </dgm:pt>
    <dgm:pt modelId="{8B892590-2A3A-FC44-99E9-9CD4C1EDE4EA}" type="parTrans" cxnId="{8117AA40-D621-A348-9C21-A9C2DF4F139B}">
      <dgm:prSet/>
      <dgm:spPr/>
      <dgm:t>
        <a:bodyPr/>
        <a:lstStyle/>
        <a:p>
          <a:endParaRPr lang="en-US"/>
        </a:p>
      </dgm:t>
    </dgm:pt>
    <dgm:pt modelId="{C357A48F-F26C-A845-8FBE-92BF694267D4}" type="sibTrans" cxnId="{8117AA40-D621-A348-9C21-A9C2DF4F139B}">
      <dgm:prSet/>
      <dgm:spPr/>
      <dgm:t>
        <a:bodyPr/>
        <a:lstStyle/>
        <a:p>
          <a:endParaRPr lang="en-US"/>
        </a:p>
      </dgm:t>
    </dgm:pt>
    <dgm:pt modelId="{745DFC44-0F8E-A04B-9E4C-E0ECEAF2CD18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Conduct the hypothesis test and state a conclusion</a:t>
          </a:r>
          <a:endParaRPr lang="en-US" dirty="0">
            <a:solidFill>
              <a:schemeClr val="tx2"/>
            </a:solidFill>
          </a:endParaRPr>
        </a:p>
      </dgm:t>
    </dgm:pt>
    <dgm:pt modelId="{4FF04B5B-5BB8-354E-9A3E-7BB0DEBD6F5D}" type="parTrans" cxnId="{7F2B38E9-A41D-054A-A7B6-86B312D0DD25}">
      <dgm:prSet/>
      <dgm:spPr/>
      <dgm:t>
        <a:bodyPr/>
        <a:lstStyle/>
        <a:p>
          <a:endParaRPr lang="en-US"/>
        </a:p>
      </dgm:t>
    </dgm:pt>
    <dgm:pt modelId="{78511E63-E79A-2947-97A2-C8ECA7CC88F9}" type="sibTrans" cxnId="{7F2B38E9-A41D-054A-A7B6-86B312D0DD25}">
      <dgm:prSet/>
      <dgm:spPr/>
      <dgm:t>
        <a:bodyPr/>
        <a:lstStyle/>
        <a:p>
          <a:endParaRPr lang="en-US"/>
        </a:p>
      </dgm:t>
    </dgm:pt>
    <dgm:pt modelId="{3B1D6E94-3312-7942-80D3-67EAA62A4165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Communicate the findings and implications for practice</a:t>
          </a:r>
          <a:endParaRPr lang="en-US" dirty="0">
            <a:solidFill>
              <a:schemeClr val="tx2"/>
            </a:solidFill>
          </a:endParaRPr>
        </a:p>
      </dgm:t>
    </dgm:pt>
    <dgm:pt modelId="{0669AC03-FD27-FC4C-BF75-08EEE9546580}" type="parTrans" cxnId="{C57A56F4-0D3F-B545-9A85-F33A38F17D98}">
      <dgm:prSet/>
      <dgm:spPr/>
      <dgm:t>
        <a:bodyPr/>
        <a:lstStyle/>
        <a:p>
          <a:endParaRPr lang="en-US"/>
        </a:p>
      </dgm:t>
    </dgm:pt>
    <dgm:pt modelId="{CA95ABD8-3CAD-8943-85A6-53CEAE57618D}" type="sibTrans" cxnId="{C57A56F4-0D3F-B545-9A85-F33A38F17D98}">
      <dgm:prSet/>
      <dgm:spPr/>
      <dgm:t>
        <a:bodyPr/>
        <a:lstStyle/>
        <a:p>
          <a:endParaRPr lang="en-US"/>
        </a:p>
      </dgm:t>
    </dgm:pt>
    <dgm:pt modelId="{15EA8744-D1EE-A84C-9A29-4537F2208E61}" type="pres">
      <dgm:prSet presAssocID="{7E8CB9A1-9420-E14C-9347-A0B1D374709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0CE926-F9DA-0A4F-98BC-F67BD1B47562}" type="pres">
      <dgm:prSet presAssocID="{4796EFBB-1A8C-9B45-8232-4D2486156BC4}" presName="composite" presStyleCnt="0"/>
      <dgm:spPr/>
    </dgm:pt>
    <dgm:pt modelId="{84255C67-EF72-FF4D-BEB2-6DD4C549FED6}" type="pres">
      <dgm:prSet presAssocID="{4796EFBB-1A8C-9B45-8232-4D2486156BC4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1480D-A890-1C42-90AD-30CA09F415A6}" type="pres">
      <dgm:prSet presAssocID="{4796EFBB-1A8C-9B45-8232-4D2486156BC4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8188B-2FDC-CF40-8281-ABEE3E746314}" type="pres">
      <dgm:prSet presAssocID="{E51FC22F-ADB0-0B4F-9B14-AC4436BC60BC}" presName="sp" presStyleCnt="0"/>
      <dgm:spPr/>
    </dgm:pt>
    <dgm:pt modelId="{21F9DD1D-208B-964A-9F40-9D31E1BDBD47}" type="pres">
      <dgm:prSet presAssocID="{B8D46CD0-AD59-444E-A98D-85C912E3E2A0}" presName="composite" presStyleCnt="0"/>
      <dgm:spPr/>
    </dgm:pt>
    <dgm:pt modelId="{AF258C99-79D2-714C-A5AD-FFEE9F77F2FB}" type="pres">
      <dgm:prSet presAssocID="{B8D46CD0-AD59-444E-A98D-85C912E3E2A0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CE370-D01C-6945-A7F9-BC14D730AAFB}" type="pres">
      <dgm:prSet presAssocID="{B8D46CD0-AD59-444E-A98D-85C912E3E2A0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CE8800-0AAF-3445-AD29-2FD6A8E9D2F5}" type="pres">
      <dgm:prSet presAssocID="{CF5E58B9-8DE3-E04F-9664-24FC24B6AED0}" presName="sp" presStyleCnt="0"/>
      <dgm:spPr/>
    </dgm:pt>
    <dgm:pt modelId="{F14981B0-049D-1E48-A67B-B1E0D8B05905}" type="pres">
      <dgm:prSet presAssocID="{4532E798-C455-1E46-BABF-02DCCACE766F}" presName="composite" presStyleCnt="0"/>
      <dgm:spPr/>
    </dgm:pt>
    <dgm:pt modelId="{43642CDE-14C7-A24E-BBE0-DDC77146FC67}" type="pres">
      <dgm:prSet presAssocID="{4532E798-C455-1E46-BABF-02DCCACE766F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A605E-6B09-1947-B169-89F475E07130}" type="pres">
      <dgm:prSet presAssocID="{4532E798-C455-1E46-BABF-02DCCACE766F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325FEE-F373-B54F-9CCD-7FD733549DD3}" type="pres">
      <dgm:prSet presAssocID="{A760AE08-A546-FA4D-AAF1-73DB2C7A8D31}" presName="sp" presStyleCnt="0"/>
      <dgm:spPr/>
    </dgm:pt>
    <dgm:pt modelId="{559087A2-BF2E-7B40-A02A-F60921F16267}" type="pres">
      <dgm:prSet presAssocID="{61058911-2D62-D644-987C-CF4A01CC73A4}" presName="composite" presStyleCnt="0"/>
      <dgm:spPr/>
    </dgm:pt>
    <dgm:pt modelId="{E665BFA2-87B2-0244-B04B-59D246AB06FD}" type="pres">
      <dgm:prSet presAssocID="{61058911-2D62-D644-987C-CF4A01CC73A4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1E0AE1-41E6-B44D-A695-7F46C8E92EB6}" type="pres">
      <dgm:prSet presAssocID="{61058911-2D62-D644-987C-CF4A01CC73A4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092FD0-C3C8-FF48-A079-BEF188DD6F58}" type="pres">
      <dgm:prSet presAssocID="{ED35D8EE-2389-EB49-9A63-3820882677D3}" presName="sp" presStyleCnt="0"/>
      <dgm:spPr/>
    </dgm:pt>
    <dgm:pt modelId="{9FFA8FD4-C208-AE43-B542-E75573C137F4}" type="pres">
      <dgm:prSet presAssocID="{62DED0E6-BC57-734E-BB70-AF279D4C91D8}" presName="composite" presStyleCnt="0"/>
      <dgm:spPr/>
    </dgm:pt>
    <dgm:pt modelId="{087CB3E7-0F1A-9040-9871-D7082D428521}" type="pres">
      <dgm:prSet presAssocID="{62DED0E6-BC57-734E-BB70-AF279D4C91D8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9C2115-EDB6-ED4B-93E0-9AE1EFE2E9BA}" type="pres">
      <dgm:prSet presAssocID="{62DED0E6-BC57-734E-BB70-AF279D4C91D8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4C6293-F9F9-A740-B432-F0B7075FB71E}" type="pres">
      <dgm:prSet presAssocID="{966B59DC-2CDD-FB41-9C81-34D52D42D14D}" presName="sp" presStyleCnt="0"/>
      <dgm:spPr/>
    </dgm:pt>
    <dgm:pt modelId="{C7033BB3-E07B-5343-BAD4-1CF5FB1A2C4B}" type="pres">
      <dgm:prSet presAssocID="{8D45BF96-D8C3-7D46-974B-408FDD51A565}" presName="composite" presStyleCnt="0"/>
      <dgm:spPr/>
    </dgm:pt>
    <dgm:pt modelId="{13FC9EB0-A672-5448-B6C1-291624C25CD4}" type="pres">
      <dgm:prSet presAssocID="{8D45BF96-D8C3-7D46-974B-408FDD51A565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4FA7F5-8874-9144-981A-EA734573079C}" type="pres">
      <dgm:prSet presAssocID="{8D45BF96-D8C3-7D46-974B-408FDD51A565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D66A17-8F56-0444-BD9E-B90AC5681A55}" type="presOf" srcId="{62DED0E6-BC57-734E-BB70-AF279D4C91D8}" destId="{087CB3E7-0F1A-9040-9871-D7082D428521}" srcOrd="0" destOrd="0" presId="urn:microsoft.com/office/officeart/2005/8/layout/chevron2"/>
    <dgm:cxn modelId="{0A56F802-E2C0-6C49-82F9-8950D1E042FF}" type="presOf" srcId="{4532E798-C455-1E46-BABF-02DCCACE766F}" destId="{43642CDE-14C7-A24E-BBE0-DDC77146FC67}" srcOrd="0" destOrd="0" presId="urn:microsoft.com/office/officeart/2005/8/layout/chevron2"/>
    <dgm:cxn modelId="{D07DD2C1-DAF8-B440-B627-8C4374A307C4}" type="presOf" srcId="{4D9DD749-163A-2B46-85F4-A3E67D94DA7A}" destId="{E61E0AE1-41E6-B44D-A695-7F46C8E92EB6}" srcOrd="0" destOrd="0" presId="urn:microsoft.com/office/officeart/2005/8/layout/chevron2"/>
    <dgm:cxn modelId="{56308D68-B011-BD4D-ACE0-4B31C86DF006}" srcId="{7E8CB9A1-9420-E14C-9347-A0B1D3747097}" destId="{61058911-2D62-D644-987C-CF4A01CC73A4}" srcOrd="3" destOrd="0" parTransId="{5AAC475A-14A5-014B-A4A5-9EE48D3E9672}" sibTransId="{ED35D8EE-2389-EB49-9A63-3820882677D3}"/>
    <dgm:cxn modelId="{4642871E-282F-1F44-BC20-FC656C9B0FF1}" type="presOf" srcId="{7E8CB9A1-9420-E14C-9347-A0B1D3747097}" destId="{15EA8744-D1EE-A84C-9A29-4537F2208E61}" srcOrd="0" destOrd="0" presId="urn:microsoft.com/office/officeart/2005/8/layout/chevron2"/>
    <dgm:cxn modelId="{7CE8A85E-0DE3-F04C-B69C-9404EC77C458}" type="presOf" srcId="{120CEC75-CE2E-1841-A622-1011BB5BF67B}" destId="{ED5CE370-D01C-6945-A7F9-BC14D730AAFB}" srcOrd="0" destOrd="0" presId="urn:microsoft.com/office/officeart/2005/8/layout/chevron2"/>
    <dgm:cxn modelId="{C7CA93D8-4415-0546-A96F-577F244D1CB8}" type="presOf" srcId="{35A5CB8E-920A-A848-8C60-576E42D92132}" destId="{DF7A605E-6B09-1947-B169-89F475E07130}" srcOrd="0" destOrd="0" presId="urn:microsoft.com/office/officeart/2005/8/layout/chevron2"/>
    <dgm:cxn modelId="{12E10C34-7DB7-3844-9A4D-157B7BF20FEC}" srcId="{7E8CB9A1-9420-E14C-9347-A0B1D3747097}" destId="{B8D46CD0-AD59-444E-A98D-85C912E3E2A0}" srcOrd="1" destOrd="0" parTransId="{D9E33AF6-7CF8-1543-A173-9AFD1FF6BBC8}" sibTransId="{CF5E58B9-8DE3-E04F-9664-24FC24B6AED0}"/>
    <dgm:cxn modelId="{8117AA40-D621-A348-9C21-A9C2DF4F139B}" srcId="{61058911-2D62-D644-987C-CF4A01CC73A4}" destId="{4D9DD749-163A-2B46-85F4-A3E67D94DA7A}" srcOrd="0" destOrd="0" parTransId="{8B892590-2A3A-FC44-99E9-9CD4C1EDE4EA}" sibTransId="{C357A48F-F26C-A845-8FBE-92BF694267D4}"/>
    <dgm:cxn modelId="{9BF7F38F-C6E1-2848-A47C-D9DD95A5C291}" type="presOf" srcId="{8D45BF96-D8C3-7D46-974B-408FDD51A565}" destId="{13FC9EB0-A672-5448-B6C1-291624C25CD4}" srcOrd="0" destOrd="0" presId="urn:microsoft.com/office/officeart/2005/8/layout/chevron2"/>
    <dgm:cxn modelId="{7D93A0DE-84F8-884A-835B-4335C84296C1}" srcId="{7E8CB9A1-9420-E14C-9347-A0B1D3747097}" destId="{4532E798-C455-1E46-BABF-02DCCACE766F}" srcOrd="2" destOrd="0" parTransId="{215C52F8-4D40-BB45-940F-D9B1E245530F}" sibTransId="{A760AE08-A546-FA4D-AAF1-73DB2C7A8D31}"/>
    <dgm:cxn modelId="{40269514-CEAB-D14E-8F95-0884A3CABF98}" srcId="{7E8CB9A1-9420-E14C-9347-A0B1D3747097}" destId="{8D45BF96-D8C3-7D46-974B-408FDD51A565}" srcOrd="5" destOrd="0" parTransId="{4C4C28C3-8D30-8D47-A8DA-B1FBF4874F5C}" sibTransId="{47856301-02DC-794C-AC28-A0F190F3F823}"/>
    <dgm:cxn modelId="{A502B927-0D81-1546-BA93-83FCC942D38B}" type="presOf" srcId="{3B1D6E94-3312-7942-80D3-67EAA62A4165}" destId="{514FA7F5-8874-9144-981A-EA734573079C}" srcOrd="0" destOrd="0" presId="urn:microsoft.com/office/officeart/2005/8/layout/chevron2"/>
    <dgm:cxn modelId="{DF1DB712-260A-4645-9A6B-BB9A7B475ED5}" srcId="{4796EFBB-1A8C-9B45-8232-4D2486156BC4}" destId="{CB0F8E2E-2D37-AD44-BAEE-9E9EE85A6489}" srcOrd="0" destOrd="0" parTransId="{91C5A978-A537-8E49-9787-270B1B9B98FB}" sibTransId="{28C5CD0B-063D-0548-BB97-4C4E826F3600}"/>
    <dgm:cxn modelId="{DD366527-DEC9-C14C-87A7-A7479E763527}" srcId="{B8D46CD0-AD59-444E-A98D-85C912E3E2A0}" destId="{120CEC75-CE2E-1841-A622-1011BB5BF67B}" srcOrd="0" destOrd="0" parTransId="{05F9EAEB-8FFD-E54B-B7EA-F4D5D963EC37}" sibTransId="{5B0CCB38-93B0-654E-9611-8F776E42E403}"/>
    <dgm:cxn modelId="{22AC4D89-26C1-1040-A898-9C683DF2CB8A}" type="presOf" srcId="{61058911-2D62-D644-987C-CF4A01CC73A4}" destId="{E665BFA2-87B2-0244-B04B-59D246AB06FD}" srcOrd="0" destOrd="0" presId="urn:microsoft.com/office/officeart/2005/8/layout/chevron2"/>
    <dgm:cxn modelId="{1A07E29C-55D2-C24D-B180-BA0941AEBEC8}" type="presOf" srcId="{4796EFBB-1A8C-9B45-8232-4D2486156BC4}" destId="{84255C67-EF72-FF4D-BEB2-6DD4C549FED6}" srcOrd="0" destOrd="0" presId="urn:microsoft.com/office/officeart/2005/8/layout/chevron2"/>
    <dgm:cxn modelId="{C57A56F4-0D3F-B545-9A85-F33A38F17D98}" srcId="{8D45BF96-D8C3-7D46-974B-408FDD51A565}" destId="{3B1D6E94-3312-7942-80D3-67EAA62A4165}" srcOrd="0" destOrd="0" parTransId="{0669AC03-FD27-FC4C-BF75-08EEE9546580}" sibTransId="{CA95ABD8-3CAD-8943-85A6-53CEAE57618D}"/>
    <dgm:cxn modelId="{3A31AA58-4E4A-0F4A-AD31-5B48E03ADF35}" type="presOf" srcId="{B8D46CD0-AD59-444E-A98D-85C912E3E2A0}" destId="{AF258C99-79D2-714C-A5AD-FFEE9F77F2FB}" srcOrd="0" destOrd="0" presId="urn:microsoft.com/office/officeart/2005/8/layout/chevron2"/>
    <dgm:cxn modelId="{FE05372E-6530-2648-AEF4-57990789ADD7}" type="presOf" srcId="{CB0F8E2E-2D37-AD44-BAEE-9E9EE85A6489}" destId="{3C61480D-A890-1C42-90AD-30CA09F415A6}" srcOrd="0" destOrd="0" presId="urn:microsoft.com/office/officeart/2005/8/layout/chevron2"/>
    <dgm:cxn modelId="{7F2B38E9-A41D-054A-A7B6-86B312D0DD25}" srcId="{62DED0E6-BC57-734E-BB70-AF279D4C91D8}" destId="{745DFC44-0F8E-A04B-9E4C-E0ECEAF2CD18}" srcOrd="0" destOrd="0" parTransId="{4FF04B5B-5BB8-354E-9A3E-7BB0DEBD6F5D}" sibTransId="{78511E63-E79A-2947-97A2-C8ECA7CC88F9}"/>
    <dgm:cxn modelId="{717E49D5-FFBC-1B4B-9F99-32982CA24D83}" srcId="{7E8CB9A1-9420-E14C-9347-A0B1D3747097}" destId="{4796EFBB-1A8C-9B45-8232-4D2486156BC4}" srcOrd="0" destOrd="0" parTransId="{01D3E5D9-E653-5140-979B-3D357CD298F1}" sibTransId="{E51FC22F-ADB0-0B4F-9B14-AC4436BC60BC}"/>
    <dgm:cxn modelId="{1B223E3E-9EBC-664E-9BF4-9E0E41AE9429}" srcId="{4532E798-C455-1E46-BABF-02DCCACE766F}" destId="{35A5CB8E-920A-A848-8C60-576E42D92132}" srcOrd="0" destOrd="0" parTransId="{9C57317D-ED57-CF40-9AB8-85B60C829BD5}" sibTransId="{813DE960-193F-7D48-B478-8958EFEFD0F7}"/>
    <dgm:cxn modelId="{92610219-44D3-1C4E-9669-4EBE93C73E64}" type="presOf" srcId="{745DFC44-0F8E-A04B-9E4C-E0ECEAF2CD18}" destId="{6E9C2115-EDB6-ED4B-93E0-9AE1EFE2E9BA}" srcOrd="0" destOrd="0" presId="urn:microsoft.com/office/officeart/2005/8/layout/chevron2"/>
    <dgm:cxn modelId="{3300B914-63E2-2348-82B8-C9B9FCB7541C}" srcId="{7E8CB9A1-9420-E14C-9347-A0B1D3747097}" destId="{62DED0E6-BC57-734E-BB70-AF279D4C91D8}" srcOrd="4" destOrd="0" parTransId="{8B5C306C-02BD-3F4D-8AB5-56FBC16E38D9}" sibTransId="{966B59DC-2CDD-FB41-9C81-34D52D42D14D}"/>
    <dgm:cxn modelId="{ADAAC59A-F2ED-9743-8814-99CBC0B5095A}" type="presParOf" srcId="{15EA8744-D1EE-A84C-9A29-4537F2208E61}" destId="{C70CE926-F9DA-0A4F-98BC-F67BD1B47562}" srcOrd="0" destOrd="0" presId="urn:microsoft.com/office/officeart/2005/8/layout/chevron2"/>
    <dgm:cxn modelId="{F1A50439-1EF6-944B-8258-D98460B90224}" type="presParOf" srcId="{C70CE926-F9DA-0A4F-98BC-F67BD1B47562}" destId="{84255C67-EF72-FF4D-BEB2-6DD4C549FED6}" srcOrd="0" destOrd="0" presId="urn:microsoft.com/office/officeart/2005/8/layout/chevron2"/>
    <dgm:cxn modelId="{2DB9774B-F2DB-DA42-B0F7-6178CB79EF2F}" type="presParOf" srcId="{C70CE926-F9DA-0A4F-98BC-F67BD1B47562}" destId="{3C61480D-A890-1C42-90AD-30CA09F415A6}" srcOrd="1" destOrd="0" presId="urn:microsoft.com/office/officeart/2005/8/layout/chevron2"/>
    <dgm:cxn modelId="{55F81C29-74AF-8E46-AB74-FA360E3BC4E8}" type="presParOf" srcId="{15EA8744-D1EE-A84C-9A29-4537F2208E61}" destId="{A608188B-2FDC-CF40-8281-ABEE3E746314}" srcOrd="1" destOrd="0" presId="urn:microsoft.com/office/officeart/2005/8/layout/chevron2"/>
    <dgm:cxn modelId="{FB978807-887C-FE45-90C5-EEF9FD83BE78}" type="presParOf" srcId="{15EA8744-D1EE-A84C-9A29-4537F2208E61}" destId="{21F9DD1D-208B-964A-9F40-9D31E1BDBD47}" srcOrd="2" destOrd="0" presId="urn:microsoft.com/office/officeart/2005/8/layout/chevron2"/>
    <dgm:cxn modelId="{5C271B1C-454E-3144-8D2F-FF1BFF090FCD}" type="presParOf" srcId="{21F9DD1D-208B-964A-9F40-9D31E1BDBD47}" destId="{AF258C99-79D2-714C-A5AD-FFEE9F77F2FB}" srcOrd="0" destOrd="0" presId="urn:microsoft.com/office/officeart/2005/8/layout/chevron2"/>
    <dgm:cxn modelId="{BC360FDA-53F0-5340-8D11-386134444B5D}" type="presParOf" srcId="{21F9DD1D-208B-964A-9F40-9D31E1BDBD47}" destId="{ED5CE370-D01C-6945-A7F9-BC14D730AAFB}" srcOrd="1" destOrd="0" presId="urn:microsoft.com/office/officeart/2005/8/layout/chevron2"/>
    <dgm:cxn modelId="{280BB632-41C2-2E42-AC96-3CF4A1CF8977}" type="presParOf" srcId="{15EA8744-D1EE-A84C-9A29-4537F2208E61}" destId="{7FCE8800-0AAF-3445-AD29-2FD6A8E9D2F5}" srcOrd="3" destOrd="0" presId="urn:microsoft.com/office/officeart/2005/8/layout/chevron2"/>
    <dgm:cxn modelId="{EB98C1B2-03EC-854F-A71D-3F02BAB3EF4D}" type="presParOf" srcId="{15EA8744-D1EE-A84C-9A29-4537F2208E61}" destId="{F14981B0-049D-1E48-A67B-B1E0D8B05905}" srcOrd="4" destOrd="0" presId="urn:microsoft.com/office/officeart/2005/8/layout/chevron2"/>
    <dgm:cxn modelId="{7EC41A38-7887-BC49-A3F9-F97B08906978}" type="presParOf" srcId="{F14981B0-049D-1E48-A67B-B1E0D8B05905}" destId="{43642CDE-14C7-A24E-BBE0-DDC77146FC67}" srcOrd="0" destOrd="0" presId="urn:microsoft.com/office/officeart/2005/8/layout/chevron2"/>
    <dgm:cxn modelId="{D6F2A965-79C4-7D48-8D68-63704A3500F4}" type="presParOf" srcId="{F14981B0-049D-1E48-A67B-B1E0D8B05905}" destId="{DF7A605E-6B09-1947-B169-89F475E07130}" srcOrd="1" destOrd="0" presId="urn:microsoft.com/office/officeart/2005/8/layout/chevron2"/>
    <dgm:cxn modelId="{7C67788D-ED90-674F-B57F-9B92703B88B4}" type="presParOf" srcId="{15EA8744-D1EE-A84C-9A29-4537F2208E61}" destId="{7F325FEE-F373-B54F-9CCD-7FD733549DD3}" srcOrd="5" destOrd="0" presId="urn:microsoft.com/office/officeart/2005/8/layout/chevron2"/>
    <dgm:cxn modelId="{F6CA2A05-4222-BB49-B1F5-CDE8F2C06045}" type="presParOf" srcId="{15EA8744-D1EE-A84C-9A29-4537F2208E61}" destId="{559087A2-BF2E-7B40-A02A-F60921F16267}" srcOrd="6" destOrd="0" presId="urn:microsoft.com/office/officeart/2005/8/layout/chevron2"/>
    <dgm:cxn modelId="{D6D3CB7A-F7E6-C94F-9C0B-F3283E344F19}" type="presParOf" srcId="{559087A2-BF2E-7B40-A02A-F60921F16267}" destId="{E665BFA2-87B2-0244-B04B-59D246AB06FD}" srcOrd="0" destOrd="0" presId="urn:microsoft.com/office/officeart/2005/8/layout/chevron2"/>
    <dgm:cxn modelId="{3FFAFA91-8F0E-A346-9A6D-3A125CF9541B}" type="presParOf" srcId="{559087A2-BF2E-7B40-A02A-F60921F16267}" destId="{E61E0AE1-41E6-B44D-A695-7F46C8E92EB6}" srcOrd="1" destOrd="0" presId="urn:microsoft.com/office/officeart/2005/8/layout/chevron2"/>
    <dgm:cxn modelId="{99D96D24-9385-8744-8AF6-63B1601ACE20}" type="presParOf" srcId="{15EA8744-D1EE-A84C-9A29-4537F2208E61}" destId="{07092FD0-C3C8-FF48-A079-BEF188DD6F58}" srcOrd="7" destOrd="0" presId="urn:microsoft.com/office/officeart/2005/8/layout/chevron2"/>
    <dgm:cxn modelId="{E660C666-E497-DD4B-85F3-909E3BB6238A}" type="presParOf" srcId="{15EA8744-D1EE-A84C-9A29-4537F2208E61}" destId="{9FFA8FD4-C208-AE43-B542-E75573C137F4}" srcOrd="8" destOrd="0" presId="urn:microsoft.com/office/officeart/2005/8/layout/chevron2"/>
    <dgm:cxn modelId="{268B5FE5-2ECD-1A44-B333-C47C28285BAE}" type="presParOf" srcId="{9FFA8FD4-C208-AE43-B542-E75573C137F4}" destId="{087CB3E7-0F1A-9040-9871-D7082D428521}" srcOrd="0" destOrd="0" presId="urn:microsoft.com/office/officeart/2005/8/layout/chevron2"/>
    <dgm:cxn modelId="{AD6D9136-11E3-9F46-8259-9C45D9B6F1D0}" type="presParOf" srcId="{9FFA8FD4-C208-AE43-B542-E75573C137F4}" destId="{6E9C2115-EDB6-ED4B-93E0-9AE1EFE2E9BA}" srcOrd="1" destOrd="0" presId="urn:microsoft.com/office/officeart/2005/8/layout/chevron2"/>
    <dgm:cxn modelId="{BB7EB6B7-B515-B34B-9F69-8F4B71C6477A}" type="presParOf" srcId="{15EA8744-D1EE-A84C-9A29-4537F2208E61}" destId="{794C6293-F9F9-A740-B432-F0B7075FB71E}" srcOrd="9" destOrd="0" presId="urn:microsoft.com/office/officeart/2005/8/layout/chevron2"/>
    <dgm:cxn modelId="{9852B3B5-1B47-9940-BDF9-30ECA84F0AAC}" type="presParOf" srcId="{15EA8744-D1EE-A84C-9A29-4537F2208E61}" destId="{C7033BB3-E07B-5343-BAD4-1CF5FB1A2C4B}" srcOrd="10" destOrd="0" presId="urn:microsoft.com/office/officeart/2005/8/layout/chevron2"/>
    <dgm:cxn modelId="{ED2E4396-3FD5-D04F-9F82-F14970C8D68C}" type="presParOf" srcId="{C7033BB3-E07B-5343-BAD4-1CF5FB1A2C4B}" destId="{13FC9EB0-A672-5448-B6C1-291624C25CD4}" srcOrd="0" destOrd="0" presId="urn:microsoft.com/office/officeart/2005/8/layout/chevron2"/>
    <dgm:cxn modelId="{F6F3AB60-345B-D840-8CB0-3DF371D37A0F}" type="presParOf" srcId="{C7033BB3-E07B-5343-BAD4-1CF5FB1A2C4B}" destId="{514FA7F5-8874-9144-981A-EA73457307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D897D15-4628-714A-8FDE-9A13B816C6CA}" type="doc">
      <dgm:prSet loTypeId="urn:microsoft.com/office/officeart/2005/8/layout/arrow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EB46DE-49F7-1F45-B102-A5FCF154AAB7}">
      <dgm:prSet/>
      <dgm:spPr/>
      <dgm:t>
        <a:bodyPr/>
        <a:lstStyle/>
        <a:p>
          <a:pPr rtl="0"/>
          <a:r>
            <a:rPr lang="en-US" smtClean="0"/>
            <a:t>Every hypothesis test will result in one of two conclusions:</a:t>
          </a:r>
          <a:endParaRPr lang="en-US"/>
        </a:p>
      </dgm:t>
    </dgm:pt>
    <dgm:pt modelId="{BC956A1D-420A-C84D-A347-3B205C5A0AD1}" type="parTrans" cxnId="{B26D61B5-82F4-2F41-8B63-BCAE1CEE141E}">
      <dgm:prSet/>
      <dgm:spPr/>
      <dgm:t>
        <a:bodyPr/>
        <a:lstStyle/>
        <a:p>
          <a:endParaRPr lang="en-US"/>
        </a:p>
      </dgm:t>
    </dgm:pt>
    <dgm:pt modelId="{580C7712-FB37-8A48-821B-9BDDF9E1A5FB}" type="sibTrans" cxnId="{B26D61B5-82F4-2F41-8B63-BCAE1CEE141E}">
      <dgm:prSet/>
      <dgm:spPr/>
      <dgm:t>
        <a:bodyPr/>
        <a:lstStyle/>
        <a:p>
          <a:endParaRPr lang="en-US"/>
        </a:p>
      </dgm:t>
    </dgm:pt>
    <dgm:pt modelId="{A352B650-053F-184F-A37E-546ADECD4B5C}">
      <dgm:prSet/>
      <dgm:spPr/>
      <dgm:t>
        <a:bodyPr/>
        <a:lstStyle/>
        <a:p>
          <a:pPr rtl="0"/>
          <a:r>
            <a:rPr lang="en-US" dirty="0" smtClean="0"/>
            <a:t>There is sufficient evidence to reject </a:t>
          </a:r>
          <a:r>
            <a:rPr lang="en-US" i="1" dirty="0" smtClean="0"/>
            <a:t>H</a:t>
          </a:r>
          <a:r>
            <a:rPr lang="en-US" baseline="-25000" dirty="0" smtClean="0"/>
            <a:t>0</a:t>
          </a:r>
          <a:endParaRPr lang="en-US" baseline="-25000" dirty="0"/>
        </a:p>
      </dgm:t>
    </dgm:pt>
    <dgm:pt modelId="{4905D060-3321-004B-8B6E-725015C7E1B5}" type="parTrans" cxnId="{EE9B0E78-2492-F543-AA89-5F57FCA6C64E}">
      <dgm:prSet/>
      <dgm:spPr/>
      <dgm:t>
        <a:bodyPr/>
        <a:lstStyle/>
        <a:p>
          <a:endParaRPr lang="en-US"/>
        </a:p>
      </dgm:t>
    </dgm:pt>
    <dgm:pt modelId="{10296A9E-DC2B-2946-9788-45E749D2A286}" type="sibTrans" cxnId="{EE9B0E78-2492-F543-AA89-5F57FCA6C64E}">
      <dgm:prSet/>
      <dgm:spPr/>
      <dgm:t>
        <a:bodyPr/>
        <a:lstStyle/>
        <a:p>
          <a:endParaRPr lang="en-US"/>
        </a:p>
      </dgm:t>
    </dgm:pt>
    <dgm:pt modelId="{557A3CF8-8ED7-C442-9A79-C5812DA37783}">
      <dgm:prSet/>
      <dgm:spPr/>
      <dgm:t>
        <a:bodyPr/>
        <a:lstStyle/>
        <a:p>
          <a:pPr rtl="0"/>
          <a:r>
            <a:rPr lang="en-US" dirty="0" smtClean="0"/>
            <a:t>There is insufficient evidence to reject </a:t>
          </a:r>
          <a:r>
            <a:rPr lang="en-US" i="1" dirty="0" smtClean="0"/>
            <a:t>H</a:t>
          </a:r>
          <a:r>
            <a:rPr lang="en-US" baseline="-25000" dirty="0" smtClean="0"/>
            <a:t>0</a:t>
          </a:r>
          <a:endParaRPr lang="en-US" baseline="-25000" dirty="0"/>
        </a:p>
      </dgm:t>
    </dgm:pt>
    <dgm:pt modelId="{11AB5F1F-8DA4-8647-97F0-957B8F860F0E}" type="parTrans" cxnId="{3DA23B7B-D729-2345-B168-A8078E4D59A6}">
      <dgm:prSet/>
      <dgm:spPr/>
      <dgm:t>
        <a:bodyPr/>
        <a:lstStyle/>
        <a:p>
          <a:endParaRPr lang="en-US"/>
        </a:p>
      </dgm:t>
    </dgm:pt>
    <dgm:pt modelId="{E0206A47-6D3C-CD4B-8E02-7181F2D93562}" type="sibTrans" cxnId="{3DA23B7B-D729-2345-B168-A8078E4D59A6}">
      <dgm:prSet/>
      <dgm:spPr/>
      <dgm:t>
        <a:bodyPr/>
        <a:lstStyle/>
        <a:p>
          <a:endParaRPr lang="en-US"/>
        </a:p>
      </dgm:t>
    </dgm:pt>
    <dgm:pt modelId="{C3D5FBA0-776B-424A-AFB3-502DADC5FEDA}">
      <dgm:prSet/>
      <dgm:spPr/>
      <dgm:t>
        <a:bodyPr/>
        <a:lstStyle/>
        <a:p>
          <a:pPr rtl="0"/>
          <a:r>
            <a:rPr lang="en-US" dirty="0" smtClean="0"/>
            <a:t>NEVER accept </a:t>
          </a:r>
          <a:r>
            <a:rPr lang="en-US" i="1" dirty="0" smtClean="0"/>
            <a:t>H</a:t>
          </a:r>
          <a:r>
            <a:rPr lang="en-US" baseline="-25000" dirty="0" smtClean="0"/>
            <a:t>0</a:t>
          </a:r>
          <a:r>
            <a:rPr lang="en-US" dirty="0" smtClean="0"/>
            <a:t> since there is always a chance of error</a:t>
          </a:r>
          <a:endParaRPr lang="en-US" dirty="0"/>
        </a:p>
      </dgm:t>
    </dgm:pt>
    <dgm:pt modelId="{B2825104-E6BD-024B-A8C3-F2C1C322A670}" type="parTrans" cxnId="{1B3D0EC6-BA11-364C-852F-A46DD720E68B}">
      <dgm:prSet/>
      <dgm:spPr/>
      <dgm:t>
        <a:bodyPr/>
        <a:lstStyle/>
        <a:p>
          <a:endParaRPr lang="en-US"/>
        </a:p>
      </dgm:t>
    </dgm:pt>
    <dgm:pt modelId="{81A0D472-D5A5-2545-8E75-95C50A913E5C}" type="sibTrans" cxnId="{1B3D0EC6-BA11-364C-852F-A46DD720E68B}">
      <dgm:prSet/>
      <dgm:spPr/>
      <dgm:t>
        <a:bodyPr/>
        <a:lstStyle/>
        <a:p>
          <a:endParaRPr lang="en-US"/>
        </a:p>
      </dgm:t>
    </dgm:pt>
    <dgm:pt modelId="{134FF6CE-F19B-694A-8C08-CD49C13B34FD}" type="pres">
      <dgm:prSet presAssocID="{1D897D15-4628-714A-8FDE-9A13B816C6C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A972EF-99A0-214E-A1FB-62CCDEB614A5}" type="pres">
      <dgm:prSet presAssocID="{2CEB46DE-49F7-1F45-B102-A5FCF154AAB7}" presName="upArrow" presStyleLbl="node1" presStyleIdx="0" presStyleCnt="2"/>
      <dgm:spPr/>
    </dgm:pt>
    <dgm:pt modelId="{2BD1B1F1-D66E-8540-9DF1-CF73C7C31318}" type="pres">
      <dgm:prSet presAssocID="{2CEB46DE-49F7-1F45-B102-A5FCF154AAB7}" presName="upArrowText" presStyleLbl="revTx" presStyleIdx="0" presStyleCnt="2" custScaleX="1124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9F26F-B698-C249-B0F5-FAD40DDAD462}" type="pres">
      <dgm:prSet presAssocID="{C3D5FBA0-776B-424A-AFB3-502DADC5FEDA}" presName="downArrow" presStyleLbl="node1" presStyleIdx="1" presStyleCnt="2"/>
      <dgm:spPr/>
    </dgm:pt>
    <dgm:pt modelId="{95C1DC5B-1F39-4447-8DA7-9800108A5CAE}" type="pres">
      <dgm:prSet presAssocID="{C3D5FBA0-776B-424A-AFB3-502DADC5FEDA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5A9B45-2D1B-5F4E-801D-218AE2BD2EB6}" type="presOf" srcId="{1D897D15-4628-714A-8FDE-9A13B816C6CA}" destId="{134FF6CE-F19B-694A-8C08-CD49C13B34FD}" srcOrd="0" destOrd="0" presId="urn:microsoft.com/office/officeart/2005/8/layout/arrow4"/>
    <dgm:cxn modelId="{4C9F790F-58E4-8B44-A60F-5205ED8946C3}" type="presOf" srcId="{2CEB46DE-49F7-1F45-B102-A5FCF154AAB7}" destId="{2BD1B1F1-D66E-8540-9DF1-CF73C7C31318}" srcOrd="0" destOrd="0" presId="urn:microsoft.com/office/officeart/2005/8/layout/arrow4"/>
    <dgm:cxn modelId="{B26D61B5-82F4-2F41-8B63-BCAE1CEE141E}" srcId="{1D897D15-4628-714A-8FDE-9A13B816C6CA}" destId="{2CEB46DE-49F7-1F45-B102-A5FCF154AAB7}" srcOrd="0" destOrd="0" parTransId="{BC956A1D-420A-C84D-A347-3B205C5A0AD1}" sibTransId="{580C7712-FB37-8A48-821B-9BDDF9E1A5FB}"/>
    <dgm:cxn modelId="{6B27FDF7-9250-C947-8394-B8708D275326}" type="presOf" srcId="{C3D5FBA0-776B-424A-AFB3-502DADC5FEDA}" destId="{95C1DC5B-1F39-4447-8DA7-9800108A5CAE}" srcOrd="0" destOrd="0" presId="urn:microsoft.com/office/officeart/2005/8/layout/arrow4"/>
    <dgm:cxn modelId="{EE9B0E78-2492-F543-AA89-5F57FCA6C64E}" srcId="{2CEB46DE-49F7-1F45-B102-A5FCF154AAB7}" destId="{A352B650-053F-184F-A37E-546ADECD4B5C}" srcOrd="0" destOrd="0" parTransId="{4905D060-3321-004B-8B6E-725015C7E1B5}" sibTransId="{10296A9E-DC2B-2946-9788-45E749D2A286}"/>
    <dgm:cxn modelId="{1B3D0EC6-BA11-364C-852F-A46DD720E68B}" srcId="{1D897D15-4628-714A-8FDE-9A13B816C6CA}" destId="{C3D5FBA0-776B-424A-AFB3-502DADC5FEDA}" srcOrd="1" destOrd="0" parTransId="{B2825104-E6BD-024B-A8C3-F2C1C322A670}" sibTransId="{81A0D472-D5A5-2545-8E75-95C50A913E5C}"/>
    <dgm:cxn modelId="{A189C04C-FF6C-FC4D-840B-E54B4703557D}" type="presOf" srcId="{557A3CF8-8ED7-C442-9A79-C5812DA37783}" destId="{2BD1B1F1-D66E-8540-9DF1-CF73C7C31318}" srcOrd="0" destOrd="2" presId="urn:microsoft.com/office/officeart/2005/8/layout/arrow4"/>
    <dgm:cxn modelId="{3DA23B7B-D729-2345-B168-A8078E4D59A6}" srcId="{2CEB46DE-49F7-1F45-B102-A5FCF154AAB7}" destId="{557A3CF8-8ED7-C442-9A79-C5812DA37783}" srcOrd="1" destOrd="0" parTransId="{11AB5F1F-8DA4-8647-97F0-957B8F860F0E}" sibTransId="{E0206A47-6D3C-CD4B-8E02-7181F2D93562}"/>
    <dgm:cxn modelId="{931468CF-4D4E-8F4C-85CD-DE5144ECC463}" type="presOf" srcId="{A352B650-053F-184F-A37E-546ADECD4B5C}" destId="{2BD1B1F1-D66E-8540-9DF1-CF73C7C31318}" srcOrd="0" destOrd="1" presId="urn:microsoft.com/office/officeart/2005/8/layout/arrow4"/>
    <dgm:cxn modelId="{7FAAD89D-3E41-D04A-AC05-6DE2E8C76F28}" type="presParOf" srcId="{134FF6CE-F19B-694A-8C08-CD49C13B34FD}" destId="{66A972EF-99A0-214E-A1FB-62CCDEB614A5}" srcOrd="0" destOrd="0" presId="urn:microsoft.com/office/officeart/2005/8/layout/arrow4"/>
    <dgm:cxn modelId="{AC63490C-B266-814F-A46F-D19639F8C47B}" type="presParOf" srcId="{134FF6CE-F19B-694A-8C08-CD49C13B34FD}" destId="{2BD1B1F1-D66E-8540-9DF1-CF73C7C31318}" srcOrd="1" destOrd="0" presId="urn:microsoft.com/office/officeart/2005/8/layout/arrow4"/>
    <dgm:cxn modelId="{2ABE0D3E-F787-B743-BDE9-3A69E1D59B05}" type="presParOf" srcId="{134FF6CE-F19B-694A-8C08-CD49C13B34FD}" destId="{6649F26F-B698-C249-B0F5-FAD40DDAD462}" srcOrd="2" destOrd="0" presId="urn:microsoft.com/office/officeart/2005/8/layout/arrow4"/>
    <dgm:cxn modelId="{37601C22-B93D-604A-9A19-C94160D09781}" type="presParOf" srcId="{134FF6CE-F19B-694A-8C08-CD49C13B34FD}" destId="{95C1DC5B-1F39-4447-8DA7-9800108A5CAE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8543038-F271-B44C-A609-61624E5FF5AB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3ED68C-9BEB-2D4C-9A9D-4FF7F696211E}">
      <dgm:prSet/>
      <dgm:spPr/>
      <dgm:t>
        <a:bodyPr/>
        <a:lstStyle/>
        <a:p>
          <a:pPr rtl="0"/>
          <a:r>
            <a:rPr lang="en-US" smtClean="0"/>
            <a:t>Hypothesis Testing</a:t>
          </a:r>
          <a:endParaRPr lang="en-US"/>
        </a:p>
      </dgm:t>
    </dgm:pt>
    <dgm:pt modelId="{9F38B551-A426-E94C-BBA8-F4C2318589D2}" type="parTrans" cxnId="{27AAEF74-B392-6E4B-B302-2E38EAD6547A}">
      <dgm:prSet/>
      <dgm:spPr/>
      <dgm:t>
        <a:bodyPr/>
        <a:lstStyle/>
        <a:p>
          <a:endParaRPr lang="en-US"/>
        </a:p>
      </dgm:t>
    </dgm:pt>
    <dgm:pt modelId="{78C07CA1-B586-F244-AA77-DDAA5D980254}" type="sibTrans" cxnId="{27AAEF74-B392-6E4B-B302-2E38EAD6547A}">
      <dgm:prSet/>
      <dgm:spPr/>
      <dgm:t>
        <a:bodyPr/>
        <a:lstStyle/>
        <a:p>
          <a:endParaRPr lang="en-US"/>
        </a:p>
      </dgm:t>
    </dgm:pt>
    <dgm:pt modelId="{1CE252B9-E661-E545-A43D-AF9F6C107A4B}">
      <dgm:prSet/>
      <dgm:spPr/>
      <dgm:t>
        <a:bodyPr/>
        <a:lstStyle/>
        <a:p>
          <a:pPr rtl="0"/>
          <a:r>
            <a:rPr lang="en-US" smtClean="0"/>
            <a:t>End of Presentation</a:t>
          </a:r>
          <a:endParaRPr lang="en-US"/>
        </a:p>
      </dgm:t>
    </dgm:pt>
    <dgm:pt modelId="{F41F37CF-2695-E841-8D68-F7A0788E8A48}" type="parTrans" cxnId="{22084601-BF09-3748-9512-68D73C701C0D}">
      <dgm:prSet/>
      <dgm:spPr/>
      <dgm:t>
        <a:bodyPr/>
        <a:lstStyle/>
        <a:p>
          <a:endParaRPr lang="en-US"/>
        </a:p>
      </dgm:t>
    </dgm:pt>
    <dgm:pt modelId="{76A7FDA8-7558-F046-9383-FC32324FCF58}" type="sibTrans" cxnId="{22084601-BF09-3748-9512-68D73C701C0D}">
      <dgm:prSet/>
      <dgm:spPr/>
      <dgm:t>
        <a:bodyPr/>
        <a:lstStyle/>
        <a:p>
          <a:endParaRPr lang="en-US"/>
        </a:p>
      </dgm:t>
    </dgm:pt>
    <dgm:pt modelId="{1BD4007E-106D-184C-930C-DA383DE887FC}" type="pres">
      <dgm:prSet presAssocID="{F8543038-F271-B44C-A609-61624E5FF5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EFE25D-18DC-C347-AD87-891706CB57A3}" type="pres">
      <dgm:prSet presAssocID="{A13ED68C-9BEB-2D4C-9A9D-4FF7F696211E}" presName="Name8" presStyleCnt="0"/>
      <dgm:spPr/>
    </dgm:pt>
    <dgm:pt modelId="{84DC221C-8ADF-8F4C-A4AB-1ED1486C2BAB}" type="pres">
      <dgm:prSet presAssocID="{A13ED68C-9BEB-2D4C-9A9D-4FF7F696211E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C436E-4AC4-9B44-A458-C394BA2F8995}" type="pres">
      <dgm:prSet presAssocID="{A13ED68C-9BEB-2D4C-9A9D-4FF7F696211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E6D29C-3EAE-224F-8EC6-90837AC9132C}" type="pres">
      <dgm:prSet presAssocID="{1CE252B9-E661-E545-A43D-AF9F6C107A4B}" presName="Name8" presStyleCnt="0"/>
      <dgm:spPr/>
    </dgm:pt>
    <dgm:pt modelId="{570ECD48-A719-8C40-9E13-BDECC43874A0}" type="pres">
      <dgm:prSet presAssocID="{1CE252B9-E661-E545-A43D-AF9F6C107A4B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3425F1-0D5A-7542-A13F-309B4F9FFBD7}" type="pres">
      <dgm:prSet presAssocID="{1CE252B9-E661-E545-A43D-AF9F6C107A4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E31F5A-150A-1A45-BB52-CCEF7C456FAD}" type="presOf" srcId="{A13ED68C-9BEB-2D4C-9A9D-4FF7F696211E}" destId="{2E2C436E-4AC4-9B44-A458-C394BA2F8995}" srcOrd="1" destOrd="0" presId="urn:microsoft.com/office/officeart/2005/8/layout/pyramid1"/>
    <dgm:cxn modelId="{27AAEF74-B392-6E4B-B302-2E38EAD6547A}" srcId="{F8543038-F271-B44C-A609-61624E5FF5AB}" destId="{A13ED68C-9BEB-2D4C-9A9D-4FF7F696211E}" srcOrd="0" destOrd="0" parTransId="{9F38B551-A426-E94C-BBA8-F4C2318589D2}" sibTransId="{78C07CA1-B586-F244-AA77-DDAA5D980254}"/>
    <dgm:cxn modelId="{F4405087-D90B-8544-9C85-AB762158988D}" type="presOf" srcId="{1CE252B9-E661-E545-A43D-AF9F6C107A4B}" destId="{570ECD48-A719-8C40-9E13-BDECC43874A0}" srcOrd="0" destOrd="0" presId="urn:microsoft.com/office/officeart/2005/8/layout/pyramid1"/>
    <dgm:cxn modelId="{22084601-BF09-3748-9512-68D73C701C0D}" srcId="{F8543038-F271-B44C-A609-61624E5FF5AB}" destId="{1CE252B9-E661-E545-A43D-AF9F6C107A4B}" srcOrd="1" destOrd="0" parTransId="{F41F37CF-2695-E841-8D68-F7A0788E8A48}" sibTransId="{76A7FDA8-7558-F046-9383-FC32324FCF58}"/>
    <dgm:cxn modelId="{4DCB838E-03D3-DC4F-BD06-3F47FAD74CD2}" type="presOf" srcId="{F8543038-F271-B44C-A609-61624E5FF5AB}" destId="{1BD4007E-106D-184C-930C-DA383DE887FC}" srcOrd="0" destOrd="0" presId="urn:microsoft.com/office/officeart/2005/8/layout/pyramid1"/>
    <dgm:cxn modelId="{D03C4A7A-F5F3-324F-84CF-46C27C46A58E}" type="presOf" srcId="{A13ED68C-9BEB-2D4C-9A9D-4FF7F696211E}" destId="{84DC221C-8ADF-8F4C-A4AB-1ED1486C2BAB}" srcOrd="0" destOrd="0" presId="urn:microsoft.com/office/officeart/2005/8/layout/pyramid1"/>
    <dgm:cxn modelId="{873012F3-0610-F74B-96BC-9B558ED86F44}" type="presOf" srcId="{1CE252B9-E661-E545-A43D-AF9F6C107A4B}" destId="{8B3425F1-0D5A-7542-A13F-309B4F9FFBD7}" srcOrd="1" destOrd="0" presId="urn:microsoft.com/office/officeart/2005/8/layout/pyramid1"/>
    <dgm:cxn modelId="{8045FD23-C603-794C-A41D-E57267BD38C0}" type="presParOf" srcId="{1BD4007E-106D-184C-930C-DA383DE887FC}" destId="{51EFE25D-18DC-C347-AD87-891706CB57A3}" srcOrd="0" destOrd="0" presId="urn:microsoft.com/office/officeart/2005/8/layout/pyramid1"/>
    <dgm:cxn modelId="{F1E6963E-3284-9044-BD74-9B506D781141}" type="presParOf" srcId="{51EFE25D-18DC-C347-AD87-891706CB57A3}" destId="{84DC221C-8ADF-8F4C-A4AB-1ED1486C2BAB}" srcOrd="0" destOrd="0" presId="urn:microsoft.com/office/officeart/2005/8/layout/pyramid1"/>
    <dgm:cxn modelId="{26851AB6-BF68-4E4E-865B-72EC6322EB2D}" type="presParOf" srcId="{51EFE25D-18DC-C347-AD87-891706CB57A3}" destId="{2E2C436E-4AC4-9B44-A458-C394BA2F8995}" srcOrd="1" destOrd="0" presId="urn:microsoft.com/office/officeart/2005/8/layout/pyramid1"/>
    <dgm:cxn modelId="{F4EE2921-C73F-8F44-977F-F90B5F46B18E}" type="presParOf" srcId="{1BD4007E-106D-184C-930C-DA383DE887FC}" destId="{22E6D29C-3EAE-224F-8EC6-90837AC9132C}" srcOrd="1" destOrd="0" presId="urn:microsoft.com/office/officeart/2005/8/layout/pyramid1"/>
    <dgm:cxn modelId="{E605B368-C595-7646-B214-872FEA5BF38C}" type="presParOf" srcId="{22E6D29C-3EAE-224F-8EC6-90837AC9132C}" destId="{570ECD48-A719-8C40-9E13-BDECC43874A0}" srcOrd="0" destOrd="0" presId="urn:microsoft.com/office/officeart/2005/8/layout/pyramid1"/>
    <dgm:cxn modelId="{51586BD0-C256-3C46-AA75-10B824206E00}" type="presParOf" srcId="{22E6D29C-3EAE-224F-8EC6-90837AC9132C}" destId="{8B3425F1-0D5A-7542-A13F-309B4F9FFBD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3F4D9C-4D29-5F47-B385-50D2F083AC96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E53ACF-A0BC-5347-8D9B-1F613FD45C61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Identify the target population</a:t>
          </a:r>
          <a:endParaRPr lang="en-US" dirty="0"/>
        </a:p>
      </dgm:t>
    </dgm:pt>
    <dgm:pt modelId="{76A6538B-3AA0-6146-9D3B-C0158CD5F44D}" type="parTrans" cxnId="{69F8AEBF-5B1F-0F4E-8BE7-43EFE6176C35}">
      <dgm:prSet/>
      <dgm:spPr/>
      <dgm:t>
        <a:bodyPr/>
        <a:lstStyle/>
        <a:p>
          <a:endParaRPr lang="en-US"/>
        </a:p>
      </dgm:t>
    </dgm:pt>
    <dgm:pt modelId="{7E72265D-0C99-614F-B963-351FC568B316}" type="sibTrans" cxnId="{69F8AEBF-5B1F-0F4E-8BE7-43EFE6176C35}">
      <dgm:prSet/>
      <dgm:spPr/>
      <dgm:t>
        <a:bodyPr/>
        <a:lstStyle/>
        <a:p>
          <a:endParaRPr lang="en-US"/>
        </a:p>
      </dgm:t>
    </dgm:pt>
    <dgm:pt modelId="{5518DD4F-EA78-E941-87AD-0D963F86DBD0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Obtain a list of the target population (sampling frame)</a:t>
          </a:r>
        </a:p>
      </dgm:t>
    </dgm:pt>
    <dgm:pt modelId="{5371B6E8-C777-5C42-98BE-4031DDD2AE57}" type="parTrans" cxnId="{77EDC176-4C62-9249-9345-C259391D11A1}">
      <dgm:prSet/>
      <dgm:spPr/>
      <dgm:t>
        <a:bodyPr/>
        <a:lstStyle/>
        <a:p>
          <a:endParaRPr lang="en-US"/>
        </a:p>
      </dgm:t>
    </dgm:pt>
    <dgm:pt modelId="{FA4237D3-762D-5C44-80B4-408008FFA39D}" type="sibTrans" cxnId="{77EDC176-4C62-9249-9345-C259391D11A1}">
      <dgm:prSet/>
      <dgm:spPr/>
      <dgm:t>
        <a:bodyPr/>
        <a:lstStyle/>
        <a:p>
          <a:endParaRPr lang="en-US"/>
        </a:p>
      </dgm:t>
    </dgm:pt>
    <dgm:pt modelId="{304AC20D-6BD8-164F-BE99-A995CA89F67E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Identify a method for selecting units from the sampling frame that is representative of the target population</a:t>
          </a:r>
        </a:p>
      </dgm:t>
    </dgm:pt>
    <dgm:pt modelId="{338A806E-5CBC-7343-9EEA-1AD23C84C0C8}" type="parTrans" cxnId="{677BE536-A11B-7840-AEEA-93A316D8B150}">
      <dgm:prSet/>
      <dgm:spPr/>
      <dgm:t>
        <a:bodyPr/>
        <a:lstStyle/>
        <a:p>
          <a:endParaRPr lang="en-US"/>
        </a:p>
      </dgm:t>
    </dgm:pt>
    <dgm:pt modelId="{48F89FFF-5646-4B4C-AEA4-F7D169448C71}" type="sibTrans" cxnId="{677BE536-A11B-7840-AEEA-93A316D8B150}">
      <dgm:prSet/>
      <dgm:spPr/>
      <dgm:t>
        <a:bodyPr/>
        <a:lstStyle/>
        <a:p>
          <a:endParaRPr lang="en-US"/>
        </a:p>
      </dgm:t>
    </dgm:pt>
    <dgm:pt modelId="{F99E489D-B36A-E64D-8ACB-6AB2B91F4E38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Determine the sample size</a:t>
          </a:r>
          <a:endParaRPr lang="en-US" dirty="0"/>
        </a:p>
      </dgm:t>
    </dgm:pt>
    <dgm:pt modelId="{76B65166-20CE-1E4B-A5DE-857D405905B3}" type="parTrans" cxnId="{57782A8E-349C-C545-A68F-6C3421B311E4}">
      <dgm:prSet/>
      <dgm:spPr/>
      <dgm:t>
        <a:bodyPr/>
        <a:lstStyle/>
        <a:p>
          <a:endParaRPr lang="en-US"/>
        </a:p>
      </dgm:t>
    </dgm:pt>
    <dgm:pt modelId="{8B586979-B08F-E542-9B42-0A8E3E014D6F}" type="sibTrans" cxnId="{57782A8E-349C-C545-A68F-6C3421B311E4}">
      <dgm:prSet/>
      <dgm:spPr/>
      <dgm:t>
        <a:bodyPr/>
        <a:lstStyle/>
        <a:p>
          <a:endParaRPr lang="en-US"/>
        </a:p>
      </dgm:t>
    </dgm:pt>
    <dgm:pt modelId="{A331F84E-3FA5-FD4C-9061-F5570E036AF8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Conduct the sampling</a:t>
          </a:r>
          <a:endParaRPr lang="en-US" dirty="0"/>
        </a:p>
      </dgm:t>
    </dgm:pt>
    <dgm:pt modelId="{36371381-6047-EB4B-98B3-EF78D623A04D}" type="parTrans" cxnId="{518C2AFF-9079-2549-82DC-2BD3AC05C4A3}">
      <dgm:prSet/>
      <dgm:spPr/>
      <dgm:t>
        <a:bodyPr/>
        <a:lstStyle/>
        <a:p>
          <a:endParaRPr lang="en-US"/>
        </a:p>
      </dgm:t>
    </dgm:pt>
    <dgm:pt modelId="{E0CF0412-2596-114E-B5CB-83A59153C2C4}" type="sibTrans" cxnId="{518C2AFF-9079-2549-82DC-2BD3AC05C4A3}">
      <dgm:prSet/>
      <dgm:spPr/>
      <dgm:t>
        <a:bodyPr/>
        <a:lstStyle/>
        <a:p>
          <a:endParaRPr lang="en-US"/>
        </a:p>
      </dgm:t>
    </dgm:pt>
    <dgm:pt modelId="{0BC06732-8454-9F49-B049-416AC2B075DB}" type="pres">
      <dgm:prSet presAssocID="{EB3F4D9C-4D29-5F47-B385-50D2F083AC9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885CED-ABFC-EF4C-A4CB-E491417DAAFC}" type="pres">
      <dgm:prSet presAssocID="{EB3F4D9C-4D29-5F47-B385-50D2F083AC96}" presName="dummyMaxCanvas" presStyleCnt="0">
        <dgm:presLayoutVars/>
      </dgm:prSet>
      <dgm:spPr/>
    </dgm:pt>
    <dgm:pt modelId="{47416C6E-1C13-1D4B-A73F-A6F3498B1C16}" type="pres">
      <dgm:prSet presAssocID="{EB3F4D9C-4D29-5F47-B385-50D2F083AC96}" presName="FiveNodes_1" presStyleLbl="node1" presStyleIdx="0" presStyleCnt="5" custScaleY="986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C1572-CD7C-3F44-BBA5-826A63AEF24C}" type="pres">
      <dgm:prSet presAssocID="{EB3F4D9C-4D29-5F47-B385-50D2F083AC96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A62FCF-2787-0047-A905-7D1C275A1FFD}" type="pres">
      <dgm:prSet presAssocID="{EB3F4D9C-4D29-5F47-B385-50D2F083AC96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B1CF25-9689-DC4D-8D25-3FF44F49D1E1}" type="pres">
      <dgm:prSet presAssocID="{EB3F4D9C-4D29-5F47-B385-50D2F083AC96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5221EB-9DF2-AB4C-B82D-F4351146A78A}" type="pres">
      <dgm:prSet presAssocID="{EB3F4D9C-4D29-5F47-B385-50D2F083AC96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3A1D9F-5DFB-C640-B33B-2A0AB580B58B}" type="pres">
      <dgm:prSet presAssocID="{EB3F4D9C-4D29-5F47-B385-50D2F083AC96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AC6399-A7F8-E849-AC75-A07A4D33884C}" type="pres">
      <dgm:prSet presAssocID="{EB3F4D9C-4D29-5F47-B385-50D2F083AC96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9AE31A-3AF5-404F-BB5B-EF1CEC5DBA3A}" type="pres">
      <dgm:prSet presAssocID="{EB3F4D9C-4D29-5F47-B385-50D2F083AC96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41AB4-755C-2740-BEBC-B1B45883B5E9}" type="pres">
      <dgm:prSet presAssocID="{EB3F4D9C-4D29-5F47-B385-50D2F083AC96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B89B0D-7985-AF48-BD99-52BE2D484DF9}" type="pres">
      <dgm:prSet presAssocID="{EB3F4D9C-4D29-5F47-B385-50D2F083AC96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56D291-B63B-484F-A707-87B290E1099B}" type="pres">
      <dgm:prSet presAssocID="{EB3F4D9C-4D29-5F47-B385-50D2F083AC96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31F46F-7921-3745-8C48-C905E85A8AAC}" type="pres">
      <dgm:prSet presAssocID="{EB3F4D9C-4D29-5F47-B385-50D2F083AC96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A5A54-CD49-8949-8727-AAB1341A49A4}" type="pres">
      <dgm:prSet presAssocID="{EB3F4D9C-4D29-5F47-B385-50D2F083AC96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BD013-10CA-5246-847C-32B8024A4DAB}" type="pres">
      <dgm:prSet presAssocID="{EB3F4D9C-4D29-5F47-B385-50D2F083AC96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C2E197-945A-FD44-BA86-4DD6A28CC29C}" type="presOf" srcId="{8B586979-B08F-E542-9B42-0A8E3E014D6F}" destId="{62241AB4-755C-2740-BEBC-B1B45883B5E9}" srcOrd="0" destOrd="0" presId="urn:microsoft.com/office/officeart/2005/8/layout/vProcess5"/>
    <dgm:cxn modelId="{518C2AFF-9079-2549-82DC-2BD3AC05C4A3}" srcId="{EB3F4D9C-4D29-5F47-B385-50D2F083AC96}" destId="{A331F84E-3FA5-FD4C-9061-F5570E036AF8}" srcOrd="4" destOrd="0" parTransId="{36371381-6047-EB4B-98B3-EF78D623A04D}" sibTransId="{E0CF0412-2596-114E-B5CB-83A59153C2C4}"/>
    <dgm:cxn modelId="{54DC35E4-19D4-804F-B5A8-62B6CBBAF3E1}" type="presOf" srcId="{EB3F4D9C-4D29-5F47-B385-50D2F083AC96}" destId="{0BC06732-8454-9F49-B049-416AC2B075DB}" srcOrd="0" destOrd="0" presId="urn:microsoft.com/office/officeart/2005/8/layout/vProcess5"/>
    <dgm:cxn modelId="{9E6AC6C6-8B96-D74E-B582-77C322872819}" type="presOf" srcId="{FA4237D3-762D-5C44-80B4-408008FFA39D}" destId="{DBAC6399-A7F8-E849-AC75-A07A4D33884C}" srcOrd="0" destOrd="0" presId="urn:microsoft.com/office/officeart/2005/8/layout/vProcess5"/>
    <dgm:cxn modelId="{59D049FE-6558-6E43-A389-8568232F96CD}" type="presOf" srcId="{7E72265D-0C99-614F-B963-351FC568B316}" destId="{FE3A1D9F-5DFB-C640-B33B-2A0AB580B58B}" srcOrd="0" destOrd="0" presId="urn:microsoft.com/office/officeart/2005/8/layout/vProcess5"/>
    <dgm:cxn modelId="{8A3D1A59-6D0E-364A-A96D-9BADF1E784FF}" type="presOf" srcId="{5518DD4F-EA78-E941-87AD-0D963F86DBD0}" destId="{36AC1572-CD7C-3F44-BBA5-826A63AEF24C}" srcOrd="0" destOrd="0" presId="urn:microsoft.com/office/officeart/2005/8/layout/vProcess5"/>
    <dgm:cxn modelId="{69F8AEBF-5B1F-0F4E-8BE7-43EFE6176C35}" srcId="{EB3F4D9C-4D29-5F47-B385-50D2F083AC96}" destId="{25E53ACF-A0BC-5347-8D9B-1F613FD45C61}" srcOrd="0" destOrd="0" parTransId="{76A6538B-3AA0-6146-9D3B-C0158CD5F44D}" sibTransId="{7E72265D-0C99-614F-B963-351FC568B316}"/>
    <dgm:cxn modelId="{39A04675-33F5-1D4D-99AB-B7DC73479144}" type="presOf" srcId="{A331F84E-3FA5-FD4C-9061-F5570E036AF8}" destId="{325221EB-9DF2-AB4C-B82D-F4351146A78A}" srcOrd="0" destOrd="0" presId="urn:microsoft.com/office/officeart/2005/8/layout/vProcess5"/>
    <dgm:cxn modelId="{EA1B3D0E-0C9D-D046-ABFD-4F5E5D3A2833}" type="presOf" srcId="{25E53ACF-A0BC-5347-8D9B-1F613FD45C61}" destId="{47416C6E-1C13-1D4B-A73F-A6F3498B1C16}" srcOrd="0" destOrd="0" presId="urn:microsoft.com/office/officeart/2005/8/layout/vProcess5"/>
    <dgm:cxn modelId="{70BB8687-E580-F44E-BA91-0E8430D91948}" type="presOf" srcId="{48F89FFF-5646-4B4C-AEA4-F7D169448C71}" destId="{1C9AE31A-3AF5-404F-BB5B-EF1CEC5DBA3A}" srcOrd="0" destOrd="0" presId="urn:microsoft.com/office/officeart/2005/8/layout/vProcess5"/>
    <dgm:cxn modelId="{922762E7-0637-1F4D-A470-D4B4B5064428}" type="presOf" srcId="{304AC20D-6BD8-164F-BE99-A995CA89F67E}" destId="{6CA62FCF-2787-0047-A905-7D1C275A1FFD}" srcOrd="0" destOrd="0" presId="urn:microsoft.com/office/officeart/2005/8/layout/vProcess5"/>
    <dgm:cxn modelId="{800088BC-6BFB-8649-B8D7-25103EF9305F}" type="presOf" srcId="{A331F84E-3FA5-FD4C-9061-F5570E036AF8}" destId="{8D4BD013-10CA-5246-847C-32B8024A4DAB}" srcOrd="1" destOrd="0" presId="urn:microsoft.com/office/officeart/2005/8/layout/vProcess5"/>
    <dgm:cxn modelId="{57782A8E-349C-C545-A68F-6C3421B311E4}" srcId="{EB3F4D9C-4D29-5F47-B385-50D2F083AC96}" destId="{F99E489D-B36A-E64D-8ACB-6AB2B91F4E38}" srcOrd="3" destOrd="0" parTransId="{76B65166-20CE-1E4B-A5DE-857D405905B3}" sibTransId="{8B586979-B08F-E542-9B42-0A8E3E014D6F}"/>
    <dgm:cxn modelId="{9EFC69A2-4EAD-FD4D-8981-649843B41315}" type="presOf" srcId="{304AC20D-6BD8-164F-BE99-A995CA89F67E}" destId="{FA31F46F-7921-3745-8C48-C905E85A8AAC}" srcOrd="1" destOrd="0" presId="urn:microsoft.com/office/officeart/2005/8/layout/vProcess5"/>
    <dgm:cxn modelId="{341D922D-83CA-9B42-9FE3-87AD8581BAC8}" type="presOf" srcId="{F99E489D-B36A-E64D-8ACB-6AB2B91F4E38}" destId="{4CCA5A54-CD49-8949-8727-AAB1341A49A4}" srcOrd="1" destOrd="0" presId="urn:microsoft.com/office/officeart/2005/8/layout/vProcess5"/>
    <dgm:cxn modelId="{F95352E2-A60B-CC49-A3D4-8BDB7B2C1A43}" type="presOf" srcId="{F99E489D-B36A-E64D-8ACB-6AB2B91F4E38}" destId="{E3B1CF25-9689-DC4D-8D25-3FF44F49D1E1}" srcOrd="0" destOrd="0" presId="urn:microsoft.com/office/officeart/2005/8/layout/vProcess5"/>
    <dgm:cxn modelId="{CBFA888E-C2F5-694E-83A6-0EF9CB4E3159}" type="presOf" srcId="{25E53ACF-A0BC-5347-8D9B-1F613FD45C61}" destId="{B9B89B0D-7985-AF48-BD99-52BE2D484DF9}" srcOrd="1" destOrd="0" presId="urn:microsoft.com/office/officeart/2005/8/layout/vProcess5"/>
    <dgm:cxn modelId="{77EDC176-4C62-9249-9345-C259391D11A1}" srcId="{EB3F4D9C-4D29-5F47-B385-50D2F083AC96}" destId="{5518DD4F-EA78-E941-87AD-0D963F86DBD0}" srcOrd="1" destOrd="0" parTransId="{5371B6E8-C777-5C42-98BE-4031DDD2AE57}" sibTransId="{FA4237D3-762D-5C44-80B4-408008FFA39D}"/>
    <dgm:cxn modelId="{677BE536-A11B-7840-AEEA-93A316D8B150}" srcId="{EB3F4D9C-4D29-5F47-B385-50D2F083AC96}" destId="{304AC20D-6BD8-164F-BE99-A995CA89F67E}" srcOrd="2" destOrd="0" parTransId="{338A806E-5CBC-7343-9EEA-1AD23C84C0C8}" sibTransId="{48F89FFF-5646-4B4C-AEA4-F7D169448C71}"/>
    <dgm:cxn modelId="{6FF42375-EFF6-8A45-9239-EDA3FDBD5334}" type="presOf" srcId="{5518DD4F-EA78-E941-87AD-0D963F86DBD0}" destId="{FE56D291-B63B-484F-A707-87B290E1099B}" srcOrd="1" destOrd="0" presId="urn:microsoft.com/office/officeart/2005/8/layout/vProcess5"/>
    <dgm:cxn modelId="{168F5B72-2B15-7B4B-BC6C-C29293A0D288}" type="presParOf" srcId="{0BC06732-8454-9F49-B049-416AC2B075DB}" destId="{61885CED-ABFC-EF4C-A4CB-E491417DAAFC}" srcOrd="0" destOrd="0" presId="urn:microsoft.com/office/officeart/2005/8/layout/vProcess5"/>
    <dgm:cxn modelId="{FACC11B6-6E80-E546-8DA0-A5891392FFD0}" type="presParOf" srcId="{0BC06732-8454-9F49-B049-416AC2B075DB}" destId="{47416C6E-1C13-1D4B-A73F-A6F3498B1C16}" srcOrd="1" destOrd="0" presId="urn:microsoft.com/office/officeart/2005/8/layout/vProcess5"/>
    <dgm:cxn modelId="{BFC74662-2158-A641-8C97-0386CF06AB70}" type="presParOf" srcId="{0BC06732-8454-9F49-B049-416AC2B075DB}" destId="{36AC1572-CD7C-3F44-BBA5-826A63AEF24C}" srcOrd="2" destOrd="0" presId="urn:microsoft.com/office/officeart/2005/8/layout/vProcess5"/>
    <dgm:cxn modelId="{1CD7117C-94AC-FB41-9774-371B2F39892A}" type="presParOf" srcId="{0BC06732-8454-9F49-B049-416AC2B075DB}" destId="{6CA62FCF-2787-0047-A905-7D1C275A1FFD}" srcOrd="3" destOrd="0" presId="urn:microsoft.com/office/officeart/2005/8/layout/vProcess5"/>
    <dgm:cxn modelId="{DC0939E2-2DDE-1C43-B23C-55954A897477}" type="presParOf" srcId="{0BC06732-8454-9F49-B049-416AC2B075DB}" destId="{E3B1CF25-9689-DC4D-8D25-3FF44F49D1E1}" srcOrd="4" destOrd="0" presId="urn:microsoft.com/office/officeart/2005/8/layout/vProcess5"/>
    <dgm:cxn modelId="{6A7DC519-BB50-984E-898A-8BF4150B9916}" type="presParOf" srcId="{0BC06732-8454-9F49-B049-416AC2B075DB}" destId="{325221EB-9DF2-AB4C-B82D-F4351146A78A}" srcOrd="5" destOrd="0" presId="urn:microsoft.com/office/officeart/2005/8/layout/vProcess5"/>
    <dgm:cxn modelId="{3EA7CC92-0E94-2F43-A2B2-7158A4D59055}" type="presParOf" srcId="{0BC06732-8454-9F49-B049-416AC2B075DB}" destId="{FE3A1D9F-5DFB-C640-B33B-2A0AB580B58B}" srcOrd="6" destOrd="0" presId="urn:microsoft.com/office/officeart/2005/8/layout/vProcess5"/>
    <dgm:cxn modelId="{356FF2B7-1D45-4F45-AC8C-8EFC3191A900}" type="presParOf" srcId="{0BC06732-8454-9F49-B049-416AC2B075DB}" destId="{DBAC6399-A7F8-E849-AC75-A07A4D33884C}" srcOrd="7" destOrd="0" presId="urn:microsoft.com/office/officeart/2005/8/layout/vProcess5"/>
    <dgm:cxn modelId="{21164167-5E53-D34B-A6FF-44FDB9CA1578}" type="presParOf" srcId="{0BC06732-8454-9F49-B049-416AC2B075DB}" destId="{1C9AE31A-3AF5-404F-BB5B-EF1CEC5DBA3A}" srcOrd="8" destOrd="0" presId="urn:microsoft.com/office/officeart/2005/8/layout/vProcess5"/>
    <dgm:cxn modelId="{0484C1D0-1D17-374F-BC06-1FF0FB35319D}" type="presParOf" srcId="{0BC06732-8454-9F49-B049-416AC2B075DB}" destId="{62241AB4-755C-2740-BEBC-B1B45883B5E9}" srcOrd="9" destOrd="0" presId="urn:microsoft.com/office/officeart/2005/8/layout/vProcess5"/>
    <dgm:cxn modelId="{F3DBC618-FBE5-4E4A-9487-C7160138454C}" type="presParOf" srcId="{0BC06732-8454-9F49-B049-416AC2B075DB}" destId="{B9B89B0D-7985-AF48-BD99-52BE2D484DF9}" srcOrd="10" destOrd="0" presId="urn:microsoft.com/office/officeart/2005/8/layout/vProcess5"/>
    <dgm:cxn modelId="{2AFBC9D2-AECF-5449-9448-0ECAF40D4B99}" type="presParOf" srcId="{0BC06732-8454-9F49-B049-416AC2B075DB}" destId="{FE56D291-B63B-484F-A707-87B290E1099B}" srcOrd="11" destOrd="0" presId="urn:microsoft.com/office/officeart/2005/8/layout/vProcess5"/>
    <dgm:cxn modelId="{1BCFB7D0-7031-D446-8D45-F8D1A9A3D24D}" type="presParOf" srcId="{0BC06732-8454-9F49-B049-416AC2B075DB}" destId="{FA31F46F-7921-3745-8C48-C905E85A8AAC}" srcOrd="12" destOrd="0" presId="urn:microsoft.com/office/officeart/2005/8/layout/vProcess5"/>
    <dgm:cxn modelId="{62B3ED98-6942-9F49-B5EA-CC98B4E0E82D}" type="presParOf" srcId="{0BC06732-8454-9F49-B049-416AC2B075DB}" destId="{4CCA5A54-CD49-8949-8727-AAB1341A49A4}" srcOrd="13" destOrd="0" presId="urn:microsoft.com/office/officeart/2005/8/layout/vProcess5"/>
    <dgm:cxn modelId="{161C2DD1-1748-9C46-9DA3-14BF51200FF4}" type="presParOf" srcId="{0BC06732-8454-9F49-B049-416AC2B075DB}" destId="{8D4BD013-10CA-5246-847C-32B8024A4DA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777FF3-7E64-274C-9945-200990599874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17B8A2-B0E8-5E48-9516-D169303936B2}">
      <dgm:prSet phldrT="[Text]"/>
      <dgm:spPr/>
      <dgm:t>
        <a:bodyPr/>
        <a:lstStyle/>
        <a:p>
          <a:r>
            <a:rPr lang="en-US" dirty="0" smtClean="0"/>
            <a:t>Research Hypothesis </a:t>
          </a:r>
        </a:p>
        <a:p>
          <a:r>
            <a:rPr lang="en-US" dirty="0" smtClean="0"/>
            <a:t>(</a:t>
          </a:r>
          <a:r>
            <a:rPr lang="en-US" i="1" dirty="0" smtClean="0"/>
            <a:t>H</a:t>
          </a:r>
          <a:r>
            <a:rPr lang="en-US" baseline="-25000" dirty="0" smtClean="0"/>
            <a:t>1</a:t>
          </a:r>
          <a:r>
            <a:rPr lang="en-US" dirty="0" smtClean="0"/>
            <a:t> or </a:t>
          </a:r>
          <a:r>
            <a:rPr lang="en-US" i="1" dirty="0" smtClean="0"/>
            <a:t>H</a:t>
          </a:r>
          <a:r>
            <a:rPr lang="en-US" baseline="-25000" dirty="0" smtClean="0"/>
            <a:t>A</a:t>
          </a:r>
          <a:r>
            <a:rPr lang="en-US" dirty="0" smtClean="0"/>
            <a:t>)</a:t>
          </a:r>
          <a:endParaRPr lang="en-US" dirty="0"/>
        </a:p>
      </dgm:t>
    </dgm:pt>
    <dgm:pt modelId="{F4140710-CB3D-5D40-AC99-B7EE6D6688BB}" type="parTrans" cxnId="{F178DDE7-BAC8-3A47-8B43-653E959E5FF9}">
      <dgm:prSet/>
      <dgm:spPr/>
      <dgm:t>
        <a:bodyPr/>
        <a:lstStyle/>
        <a:p>
          <a:endParaRPr lang="en-US"/>
        </a:p>
      </dgm:t>
    </dgm:pt>
    <dgm:pt modelId="{A1BD284E-F411-B642-B909-899ACBD53332}" type="sibTrans" cxnId="{F178DDE7-BAC8-3A47-8B43-653E959E5FF9}">
      <dgm:prSet/>
      <dgm:spPr/>
      <dgm:t>
        <a:bodyPr/>
        <a:lstStyle/>
        <a:p>
          <a:endParaRPr lang="en-US"/>
        </a:p>
      </dgm:t>
    </dgm:pt>
    <dgm:pt modelId="{06841F15-CE72-E64D-A6D7-B914415BA259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Related to the research question; the outcome that the researcher desired or expected</a:t>
          </a:r>
          <a:endParaRPr lang="en-US" dirty="0">
            <a:solidFill>
              <a:schemeClr val="tx2"/>
            </a:solidFill>
          </a:endParaRPr>
        </a:p>
      </dgm:t>
    </dgm:pt>
    <dgm:pt modelId="{35D359FD-0DC7-8B49-AB19-9139E0F6C2E6}" type="parTrans" cxnId="{F8C61B70-76C5-564F-BD7A-EA8F13798640}">
      <dgm:prSet/>
      <dgm:spPr/>
      <dgm:t>
        <a:bodyPr/>
        <a:lstStyle/>
        <a:p>
          <a:endParaRPr lang="en-US"/>
        </a:p>
      </dgm:t>
    </dgm:pt>
    <dgm:pt modelId="{30811574-96BC-D34A-990F-D617E98069A7}" type="sibTrans" cxnId="{F8C61B70-76C5-564F-BD7A-EA8F13798640}">
      <dgm:prSet/>
      <dgm:spPr/>
      <dgm:t>
        <a:bodyPr/>
        <a:lstStyle/>
        <a:p>
          <a:endParaRPr lang="en-US"/>
        </a:p>
      </dgm:t>
    </dgm:pt>
    <dgm:pt modelId="{869E8D59-74D5-3A49-9C94-F04A10B48338}">
      <dgm:prSet phldrT="[Text]"/>
      <dgm:spPr/>
      <dgm:t>
        <a:bodyPr/>
        <a:lstStyle/>
        <a:p>
          <a:r>
            <a:rPr lang="en-US" dirty="0" smtClean="0"/>
            <a:t>Null Hypothesis </a:t>
          </a:r>
        </a:p>
        <a:p>
          <a:r>
            <a:rPr lang="en-US" dirty="0" smtClean="0"/>
            <a:t>(</a:t>
          </a:r>
          <a:r>
            <a:rPr lang="en-US" i="1" dirty="0" smtClean="0"/>
            <a:t>H</a:t>
          </a:r>
          <a:r>
            <a:rPr lang="en-US" baseline="-25000" dirty="0" smtClean="0"/>
            <a:t>0</a:t>
          </a:r>
          <a:r>
            <a:rPr lang="en-US" dirty="0" smtClean="0"/>
            <a:t>)</a:t>
          </a:r>
          <a:endParaRPr lang="en-US" dirty="0"/>
        </a:p>
      </dgm:t>
    </dgm:pt>
    <dgm:pt modelId="{386809C1-94F7-BD4F-BEB7-34391DF6E300}" type="parTrans" cxnId="{08DA4FF7-E857-7941-A82C-CBA023F76D81}">
      <dgm:prSet/>
      <dgm:spPr/>
      <dgm:t>
        <a:bodyPr/>
        <a:lstStyle/>
        <a:p>
          <a:endParaRPr lang="en-US"/>
        </a:p>
      </dgm:t>
    </dgm:pt>
    <dgm:pt modelId="{292A587B-9739-5C45-9D73-D6F43D336DAA}" type="sibTrans" cxnId="{08DA4FF7-E857-7941-A82C-CBA023F76D81}">
      <dgm:prSet/>
      <dgm:spPr/>
      <dgm:t>
        <a:bodyPr/>
        <a:lstStyle/>
        <a:p>
          <a:endParaRPr lang="en-US"/>
        </a:p>
      </dgm:t>
    </dgm:pt>
    <dgm:pt modelId="{3EEE7C60-A3A3-6F40-88B6-90BF0356ECCA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Opposite of the research hypothesis; maintains the status quo; no difference or relationship</a:t>
          </a:r>
          <a:endParaRPr lang="en-US" dirty="0">
            <a:solidFill>
              <a:schemeClr val="tx2"/>
            </a:solidFill>
          </a:endParaRPr>
        </a:p>
      </dgm:t>
    </dgm:pt>
    <dgm:pt modelId="{45729ED1-208D-FA48-97F2-D2388A028E60}" type="parTrans" cxnId="{13621B30-0DCB-C843-8E0E-D19BADA07A07}">
      <dgm:prSet/>
      <dgm:spPr/>
      <dgm:t>
        <a:bodyPr/>
        <a:lstStyle/>
        <a:p>
          <a:endParaRPr lang="en-US"/>
        </a:p>
      </dgm:t>
    </dgm:pt>
    <dgm:pt modelId="{652DAA5B-D24E-8D4F-B01F-401553DA00F1}" type="sibTrans" cxnId="{13621B30-0DCB-C843-8E0E-D19BADA07A07}">
      <dgm:prSet/>
      <dgm:spPr/>
      <dgm:t>
        <a:bodyPr/>
        <a:lstStyle/>
        <a:p>
          <a:endParaRPr lang="en-US"/>
        </a:p>
      </dgm:t>
    </dgm:pt>
    <dgm:pt modelId="{DD595189-FF47-4642-9EB5-0261D15AFAB9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For example, </a:t>
          </a:r>
          <a:r>
            <a:rPr lang="en-US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: There is a difference in mean computer confidence posttest between male and female university students, μ1 ≠ μ2</a:t>
          </a:r>
        </a:p>
      </dgm:t>
    </dgm:pt>
    <dgm:pt modelId="{0B989321-E3E4-C147-9BD3-86AC0DF1A447}" type="parTrans" cxnId="{5B2398B5-5F26-5B4E-91F7-F758C905AB92}">
      <dgm:prSet/>
      <dgm:spPr/>
      <dgm:t>
        <a:bodyPr/>
        <a:lstStyle/>
        <a:p>
          <a:endParaRPr lang="en-US"/>
        </a:p>
      </dgm:t>
    </dgm:pt>
    <dgm:pt modelId="{CB5A7A85-ED54-0E48-B194-33D3A3B63E23}" type="sibTrans" cxnId="{5B2398B5-5F26-5B4E-91F7-F758C905AB92}">
      <dgm:prSet/>
      <dgm:spPr/>
      <dgm:t>
        <a:bodyPr/>
        <a:lstStyle/>
        <a:p>
          <a:endParaRPr lang="en-US"/>
        </a:p>
      </dgm:t>
    </dgm:pt>
    <dgm:pt modelId="{8B816F50-D4B0-A74C-AE4B-4EC586535743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For example, </a:t>
          </a:r>
          <a:r>
            <a:rPr lang="en-US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: There is no difference in mean computer confidence posttest between male and female university students, μ1 = μ2</a:t>
          </a:r>
        </a:p>
      </dgm:t>
    </dgm:pt>
    <dgm:pt modelId="{C2C3CFFC-1126-2D43-B936-E60FC422DDA8}" type="parTrans" cxnId="{563FDDAC-3915-C944-8263-2CE2FDED4359}">
      <dgm:prSet/>
      <dgm:spPr/>
      <dgm:t>
        <a:bodyPr/>
        <a:lstStyle/>
        <a:p>
          <a:endParaRPr lang="en-US"/>
        </a:p>
      </dgm:t>
    </dgm:pt>
    <dgm:pt modelId="{1139B4E3-06E0-F347-A7EC-2E87227F7C11}" type="sibTrans" cxnId="{563FDDAC-3915-C944-8263-2CE2FDED4359}">
      <dgm:prSet/>
      <dgm:spPr/>
      <dgm:t>
        <a:bodyPr/>
        <a:lstStyle/>
        <a:p>
          <a:endParaRPr lang="en-US"/>
        </a:p>
      </dgm:t>
    </dgm:pt>
    <dgm:pt modelId="{EAC5FBFB-AAB6-C44F-A696-2F7FE7B57220}" type="pres">
      <dgm:prSet presAssocID="{3A777FF3-7E64-274C-9945-2009905998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29EC67-7867-404D-9F94-D88180226D53}" type="pres">
      <dgm:prSet presAssocID="{3017B8A2-B0E8-5E48-9516-D169303936B2}" presName="composite" presStyleCnt="0"/>
      <dgm:spPr/>
    </dgm:pt>
    <dgm:pt modelId="{F3B82989-2EFB-DC4F-920F-2B8BEBD6C9BD}" type="pres">
      <dgm:prSet presAssocID="{3017B8A2-B0E8-5E48-9516-D169303936B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3144E-DF00-8D43-9918-4172FA8C23C8}" type="pres">
      <dgm:prSet presAssocID="{3017B8A2-B0E8-5E48-9516-D169303936B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4535A-F279-E248-A4F4-4AC9325A5559}" type="pres">
      <dgm:prSet presAssocID="{A1BD284E-F411-B642-B909-899ACBD53332}" presName="space" presStyleCnt="0"/>
      <dgm:spPr/>
    </dgm:pt>
    <dgm:pt modelId="{048FA25A-FF5F-1C4F-9B8B-36E2CEC860BD}" type="pres">
      <dgm:prSet presAssocID="{869E8D59-74D5-3A49-9C94-F04A10B48338}" presName="composite" presStyleCnt="0"/>
      <dgm:spPr/>
    </dgm:pt>
    <dgm:pt modelId="{262D8712-494C-A14B-8135-984A52A18F09}" type="pres">
      <dgm:prSet presAssocID="{869E8D59-74D5-3A49-9C94-F04A10B4833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9CC213-C081-754B-A53D-EF3C6541831B}" type="pres">
      <dgm:prSet presAssocID="{869E8D59-74D5-3A49-9C94-F04A10B4833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13815B-107A-B441-BB1B-F5F10BC5947A}" type="presOf" srcId="{8B816F50-D4B0-A74C-AE4B-4EC586535743}" destId="{669CC213-C081-754B-A53D-EF3C6541831B}" srcOrd="0" destOrd="1" presId="urn:microsoft.com/office/officeart/2005/8/layout/hList1"/>
    <dgm:cxn modelId="{BF2DD18A-37E6-B04D-B03C-90895B143404}" type="presOf" srcId="{DD595189-FF47-4642-9EB5-0261D15AFAB9}" destId="{2CC3144E-DF00-8D43-9918-4172FA8C23C8}" srcOrd="0" destOrd="1" presId="urn:microsoft.com/office/officeart/2005/8/layout/hList1"/>
    <dgm:cxn modelId="{1BAF845D-E606-EB43-A71C-48FF3C01FF10}" type="presOf" srcId="{3EEE7C60-A3A3-6F40-88B6-90BF0356ECCA}" destId="{669CC213-C081-754B-A53D-EF3C6541831B}" srcOrd="0" destOrd="0" presId="urn:microsoft.com/office/officeart/2005/8/layout/hList1"/>
    <dgm:cxn modelId="{5E8CAD25-F5FB-0241-858D-D4A22392711B}" type="presOf" srcId="{3A777FF3-7E64-274C-9945-200990599874}" destId="{EAC5FBFB-AAB6-C44F-A696-2F7FE7B57220}" srcOrd="0" destOrd="0" presId="urn:microsoft.com/office/officeart/2005/8/layout/hList1"/>
    <dgm:cxn modelId="{F178DDE7-BAC8-3A47-8B43-653E959E5FF9}" srcId="{3A777FF3-7E64-274C-9945-200990599874}" destId="{3017B8A2-B0E8-5E48-9516-D169303936B2}" srcOrd="0" destOrd="0" parTransId="{F4140710-CB3D-5D40-AC99-B7EE6D6688BB}" sibTransId="{A1BD284E-F411-B642-B909-899ACBD53332}"/>
    <dgm:cxn modelId="{13621B30-0DCB-C843-8E0E-D19BADA07A07}" srcId="{869E8D59-74D5-3A49-9C94-F04A10B48338}" destId="{3EEE7C60-A3A3-6F40-88B6-90BF0356ECCA}" srcOrd="0" destOrd="0" parTransId="{45729ED1-208D-FA48-97F2-D2388A028E60}" sibTransId="{652DAA5B-D24E-8D4F-B01F-401553DA00F1}"/>
    <dgm:cxn modelId="{5B2398B5-5F26-5B4E-91F7-F758C905AB92}" srcId="{3017B8A2-B0E8-5E48-9516-D169303936B2}" destId="{DD595189-FF47-4642-9EB5-0261D15AFAB9}" srcOrd="1" destOrd="0" parTransId="{0B989321-E3E4-C147-9BD3-86AC0DF1A447}" sibTransId="{CB5A7A85-ED54-0E48-B194-33D3A3B63E23}"/>
    <dgm:cxn modelId="{563FDDAC-3915-C944-8263-2CE2FDED4359}" srcId="{869E8D59-74D5-3A49-9C94-F04A10B48338}" destId="{8B816F50-D4B0-A74C-AE4B-4EC586535743}" srcOrd="1" destOrd="0" parTransId="{C2C3CFFC-1126-2D43-B936-E60FC422DDA8}" sibTransId="{1139B4E3-06E0-F347-A7EC-2E87227F7C11}"/>
    <dgm:cxn modelId="{10A461D1-DB58-3C42-BD74-134E31721213}" type="presOf" srcId="{3017B8A2-B0E8-5E48-9516-D169303936B2}" destId="{F3B82989-2EFB-DC4F-920F-2B8BEBD6C9BD}" srcOrd="0" destOrd="0" presId="urn:microsoft.com/office/officeart/2005/8/layout/hList1"/>
    <dgm:cxn modelId="{F8C61B70-76C5-564F-BD7A-EA8F13798640}" srcId="{3017B8A2-B0E8-5E48-9516-D169303936B2}" destId="{06841F15-CE72-E64D-A6D7-B914415BA259}" srcOrd="0" destOrd="0" parTransId="{35D359FD-0DC7-8B49-AB19-9139E0F6C2E6}" sibTransId="{30811574-96BC-D34A-990F-D617E98069A7}"/>
    <dgm:cxn modelId="{E3AA440B-98F2-464B-806E-A46759098DDE}" type="presOf" srcId="{869E8D59-74D5-3A49-9C94-F04A10B48338}" destId="{262D8712-494C-A14B-8135-984A52A18F09}" srcOrd="0" destOrd="0" presId="urn:microsoft.com/office/officeart/2005/8/layout/hList1"/>
    <dgm:cxn modelId="{9A38C5E7-F03D-0545-A3D9-66C8F31C86A9}" type="presOf" srcId="{06841F15-CE72-E64D-A6D7-B914415BA259}" destId="{2CC3144E-DF00-8D43-9918-4172FA8C23C8}" srcOrd="0" destOrd="0" presId="urn:microsoft.com/office/officeart/2005/8/layout/hList1"/>
    <dgm:cxn modelId="{08DA4FF7-E857-7941-A82C-CBA023F76D81}" srcId="{3A777FF3-7E64-274C-9945-200990599874}" destId="{869E8D59-74D5-3A49-9C94-F04A10B48338}" srcOrd="1" destOrd="0" parTransId="{386809C1-94F7-BD4F-BEB7-34391DF6E300}" sibTransId="{292A587B-9739-5C45-9D73-D6F43D336DAA}"/>
    <dgm:cxn modelId="{3ADA8533-BE98-7044-A32A-5323767D342D}" type="presParOf" srcId="{EAC5FBFB-AAB6-C44F-A696-2F7FE7B57220}" destId="{DC29EC67-7867-404D-9F94-D88180226D53}" srcOrd="0" destOrd="0" presId="urn:microsoft.com/office/officeart/2005/8/layout/hList1"/>
    <dgm:cxn modelId="{2D177C30-BFFB-FE47-AF24-2089FC044DFC}" type="presParOf" srcId="{DC29EC67-7867-404D-9F94-D88180226D53}" destId="{F3B82989-2EFB-DC4F-920F-2B8BEBD6C9BD}" srcOrd="0" destOrd="0" presId="urn:microsoft.com/office/officeart/2005/8/layout/hList1"/>
    <dgm:cxn modelId="{394D58C2-CD23-B546-A812-E861CE02E1E0}" type="presParOf" srcId="{DC29EC67-7867-404D-9F94-D88180226D53}" destId="{2CC3144E-DF00-8D43-9918-4172FA8C23C8}" srcOrd="1" destOrd="0" presId="urn:microsoft.com/office/officeart/2005/8/layout/hList1"/>
    <dgm:cxn modelId="{5DE6F6B8-AEA8-D145-B63A-752C81F5E6D7}" type="presParOf" srcId="{EAC5FBFB-AAB6-C44F-A696-2F7FE7B57220}" destId="{7724535A-F279-E248-A4F4-4AC9325A5559}" srcOrd="1" destOrd="0" presId="urn:microsoft.com/office/officeart/2005/8/layout/hList1"/>
    <dgm:cxn modelId="{1E081F4E-BA9D-C44D-A28C-BF16991E6C2E}" type="presParOf" srcId="{EAC5FBFB-AAB6-C44F-A696-2F7FE7B57220}" destId="{048FA25A-FF5F-1C4F-9B8B-36E2CEC860BD}" srcOrd="2" destOrd="0" presId="urn:microsoft.com/office/officeart/2005/8/layout/hList1"/>
    <dgm:cxn modelId="{1B65A627-3A72-6047-8725-5F2B404FF66B}" type="presParOf" srcId="{048FA25A-FF5F-1C4F-9B8B-36E2CEC860BD}" destId="{262D8712-494C-A14B-8135-984A52A18F09}" srcOrd="0" destOrd="0" presId="urn:microsoft.com/office/officeart/2005/8/layout/hList1"/>
    <dgm:cxn modelId="{5E1D48A0-DDD5-7241-BE0E-EF698860FAD9}" type="presParOf" srcId="{048FA25A-FF5F-1C4F-9B8B-36E2CEC860BD}" destId="{669CC213-C081-754B-A53D-EF3C6541831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F98D90-D513-1048-9B81-45D6EBA65CA9}" type="doc">
      <dgm:prSet loTypeId="urn:microsoft.com/office/officeart/2005/8/layout/target3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8B01F78-5B85-1445-B28E-8F4AAE6598A5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Link theory with the problem statement</a:t>
          </a:r>
          <a:endParaRPr lang="en-US" dirty="0">
            <a:solidFill>
              <a:schemeClr val="tx2"/>
            </a:solidFill>
          </a:endParaRPr>
        </a:p>
      </dgm:t>
    </dgm:pt>
    <dgm:pt modelId="{0E15D7C4-52CE-1740-82DB-A6231940161F}" type="parTrans" cxnId="{3A43DB30-3CE8-1C4C-8677-05344B23143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AF862B75-97E4-3943-9311-1E87D1678406}" type="sibTrans" cxnId="{3A43DB30-3CE8-1C4C-8677-05344B23143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88AFB96A-0F1F-8943-8B4F-AFA746731EFB}">
      <dgm:prSet/>
      <dgm:spPr/>
      <dgm:t>
        <a:bodyPr/>
        <a:lstStyle/>
        <a:p>
          <a:pPr rtl="0"/>
          <a:r>
            <a:rPr lang="en-US" smtClean="0">
              <a:solidFill>
                <a:schemeClr val="tx2"/>
              </a:solidFill>
            </a:rPr>
            <a:t>Enable the researcher to objectively enter areas of discovery</a:t>
          </a:r>
          <a:endParaRPr lang="en-US">
            <a:solidFill>
              <a:schemeClr val="tx2"/>
            </a:solidFill>
          </a:endParaRPr>
        </a:p>
      </dgm:t>
    </dgm:pt>
    <dgm:pt modelId="{D85145EF-2A2E-5E48-B997-F4E802AAC210}" type="parTrans" cxnId="{A94D60B8-B7AE-0C4A-A252-86391372431D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B65BA18E-ED95-8E49-8753-38BFEC1FA3BA}" type="sibTrans" cxnId="{A94D60B8-B7AE-0C4A-A252-86391372431D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68F7579E-6D9E-0C4E-BB69-6F322FD87B5A}">
      <dgm:prSet/>
      <dgm:spPr/>
      <dgm:t>
        <a:bodyPr/>
        <a:lstStyle/>
        <a:p>
          <a:pPr rtl="0"/>
          <a:r>
            <a:rPr lang="en-US" smtClean="0">
              <a:solidFill>
                <a:schemeClr val="tx2"/>
              </a:solidFill>
            </a:rPr>
            <a:t>Provide direction to the research by identifying the expected outcome</a:t>
          </a:r>
          <a:endParaRPr lang="en-US">
            <a:solidFill>
              <a:schemeClr val="tx2"/>
            </a:solidFill>
          </a:endParaRPr>
        </a:p>
      </dgm:t>
    </dgm:pt>
    <dgm:pt modelId="{9CAEA86D-FB23-724F-ADEB-76AF6E989E5B}" type="parTrans" cxnId="{7CE4A88C-621C-FC4A-8765-949EBDE8B68F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CF3E9AE8-7D6B-A643-BB19-DF6995064942}" type="sibTrans" cxnId="{7CE4A88C-621C-FC4A-8765-949EBDE8B68F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B3200E0-DDC5-154D-B54D-1CECAED8FFBD}" type="pres">
      <dgm:prSet presAssocID="{1AF98D90-D513-1048-9B81-45D6EBA65CA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6D579C-0F4C-4D4C-852C-E2A0DB5B6F52}" type="pres">
      <dgm:prSet presAssocID="{C8B01F78-5B85-1445-B28E-8F4AAE6598A5}" presName="circle1" presStyleLbl="node1" presStyleIdx="0" presStyleCnt="3"/>
      <dgm:spPr/>
    </dgm:pt>
    <dgm:pt modelId="{71BF9916-D50A-B94A-97A3-FF3FFFCE12D6}" type="pres">
      <dgm:prSet presAssocID="{C8B01F78-5B85-1445-B28E-8F4AAE6598A5}" presName="space" presStyleCnt="0"/>
      <dgm:spPr/>
    </dgm:pt>
    <dgm:pt modelId="{60803820-8764-5C4E-BC32-04626A4C26AA}" type="pres">
      <dgm:prSet presAssocID="{C8B01F78-5B85-1445-B28E-8F4AAE6598A5}" presName="rect1" presStyleLbl="alignAcc1" presStyleIdx="0" presStyleCnt="3"/>
      <dgm:spPr/>
      <dgm:t>
        <a:bodyPr/>
        <a:lstStyle/>
        <a:p>
          <a:endParaRPr lang="en-US"/>
        </a:p>
      </dgm:t>
    </dgm:pt>
    <dgm:pt modelId="{031F9A20-5E40-6643-BA31-F8AE661133BA}" type="pres">
      <dgm:prSet presAssocID="{88AFB96A-0F1F-8943-8B4F-AFA746731EFB}" presName="vertSpace2" presStyleLbl="node1" presStyleIdx="0" presStyleCnt="3"/>
      <dgm:spPr/>
    </dgm:pt>
    <dgm:pt modelId="{E4557B47-984A-B14C-9282-5BC990CC57A2}" type="pres">
      <dgm:prSet presAssocID="{88AFB96A-0F1F-8943-8B4F-AFA746731EFB}" presName="circle2" presStyleLbl="node1" presStyleIdx="1" presStyleCnt="3"/>
      <dgm:spPr/>
    </dgm:pt>
    <dgm:pt modelId="{7F8614C0-2A37-0A48-B2F7-6A00D1319C42}" type="pres">
      <dgm:prSet presAssocID="{88AFB96A-0F1F-8943-8B4F-AFA746731EFB}" presName="rect2" presStyleLbl="alignAcc1" presStyleIdx="1" presStyleCnt="3"/>
      <dgm:spPr/>
      <dgm:t>
        <a:bodyPr/>
        <a:lstStyle/>
        <a:p>
          <a:endParaRPr lang="en-US"/>
        </a:p>
      </dgm:t>
    </dgm:pt>
    <dgm:pt modelId="{3BC6D623-CF0B-604A-ADCA-A8E7176CC7CC}" type="pres">
      <dgm:prSet presAssocID="{68F7579E-6D9E-0C4E-BB69-6F322FD87B5A}" presName="vertSpace3" presStyleLbl="node1" presStyleIdx="1" presStyleCnt="3"/>
      <dgm:spPr/>
    </dgm:pt>
    <dgm:pt modelId="{1E784B35-BB24-E84A-9822-14C21F185D61}" type="pres">
      <dgm:prSet presAssocID="{68F7579E-6D9E-0C4E-BB69-6F322FD87B5A}" presName="circle3" presStyleLbl="node1" presStyleIdx="2" presStyleCnt="3"/>
      <dgm:spPr/>
    </dgm:pt>
    <dgm:pt modelId="{1C5EC542-CEAF-9F44-840B-9F9A4387D116}" type="pres">
      <dgm:prSet presAssocID="{68F7579E-6D9E-0C4E-BB69-6F322FD87B5A}" presName="rect3" presStyleLbl="alignAcc1" presStyleIdx="2" presStyleCnt="3"/>
      <dgm:spPr/>
      <dgm:t>
        <a:bodyPr/>
        <a:lstStyle/>
        <a:p>
          <a:endParaRPr lang="en-US"/>
        </a:p>
      </dgm:t>
    </dgm:pt>
    <dgm:pt modelId="{08AB71E7-6946-8947-96F6-6CBE2BC80A9D}" type="pres">
      <dgm:prSet presAssocID="{C8B01F78-5B85-1445-B28E-8F4AAE6598A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57ACBF-0804-AE4A-BC2B-1CEE9E3229DF}" type="pres">
      <dgm:prSet presAssocID="{88AFB96A-0F1F-8943-8B4F-AFA746731EFB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D1E56C-B653-2B4B-AC06-74ACEDB86752}" type="pres">
      <dgm:prSet presAssocID="{68F7579E-6D9E-0C4E-BB69-6F322FD87B5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28D2D8-4986-FF47-8AFC-A478CA359B39}" type="presOf" srcId="{88AFB96A-0F1F-8943-8B4F-AFA746731EFB}" destId="{6D57ACBF-0804-AE4A-BC2B-1CEE9E3229DF}" srcOrd="1" destOrd="0" presId="urn:microsoft.com/office/officeart/2005/8/layout/target3"/>
    <dgm:cxn modelId="{63507A56-893D-5C48-B894-FBC0E3A00A5E}" type="presOf" srcId="{C8B01F78-5B85-1445-B28E-8F4AAE6598A5}" destId="{60803820-8764-5C4E-BC32-04626A4C26AA}" srcOrd="0" destOrd="0" presId="urn:microsoft.com/office/officeart/2005/8/layout/target3"/>
    <dgm:cxn modelId="{3A43DB30-3CE8-1C4C-8677-05344B231435}" srcId="{1AF98D90-D513-1048-9B81-45D6EBA65CA9}" destId="{C8B01F78-5B85-1445-B28E-8F4AAE6598A5}" srcOrd="0" destOrd="0" parTransId="{0E15D7C4-52CE-1740-82DB-A6231940161F}" sibTransId="{AF862B75-97E4-3943-9311-1E87D1678406}"/>
    <dgm:cxn modelId="{9B53C9FE-368C-B74F-A32B-0AE8386D283C}" type="presOf" srcId="{68F7579E-6D9E-0C4E-BB69-6F322FD87B5A}" destId="{69D1E56C-B653-2B4B-AC06-74ACEDB86752}" srcOrd="1" destOrd="0" presId="urn:microsoft.com/office/officeart/2005/8/layout/target3"/>
    <dgm:cxn modelId="{A94D60B8-B7AE-0C4A-A252-86391372431D}" srcId="{1AF98D90-D513-1048-9B81-45D6EBA65CA9}" destId="{88AFB96A-0F1F-8943-8B4F-AFA746731EFB}" srcOrd="1" destOrd="0" parTransId="{D85145EF-2A2E-5E48-B997-F4E802AAC210}" sibTransId="{B65BA18E-ED95-8E49-8753-38BFEC1FA3BA}"/>
    <dgm:cxn modelId="{E187AB24-B8A5-6B46-828D-044EA56B2714}" type="presOf" srcId="{68F7579E-6D9E-0C4E-BB69-6F322FD87B5A}" destId="{1C5EC542-CEAF-9F44-840B-9F9A4387D116}" srcOrd="0" destOrd="0" presId="urn:microsoft.com/office/officeart/2005/8/layout/target3"/>
    <dgm:cxn modelId="{7CE4A88C-621C-FC4A-8765-949EBDE8B68F}" srcId="{1AF98D90-D513-1048-9B81-45D6EBA65CA9}" destId="{68F7579E-6D9E-0C4E-BB69-6F322FD87B5A}" srcOrd="2" destOrd="0" parTransId="{9CAEA86D-FB23-724F-ADEB-76AF6E989E5B}" sibTransId="{CF3E9AE8-7D6B-A643-BB19-DF6995064942}"/>
    <dgm:cxn modelId="{009D3B27-ACD3-504F-A895-172DD8A68105}" type="presOf" srcId="{1AF98D90-D513-1048-9B81-45D6EBA65CA9}" destId="{5B3200E0-DDC5-154D-B54D-1CECAED8FFBD}" srcOrd="0" destOrd="0" presId="urn:microsoft.com/office/officeart/2005/8/layout/target3"/>
    <dgm:cxn modelId="{8938BA7C-F13E-F04F-98AC-AD0445272DCE}" type="presOf" srcId="{C8B01F78-5B85-1445-B28E-8F4AAE6598A5}" destId="{08AB71E7-6946-8947-96F6-6CBE2BC80A9D}" srcOrd="1" destOrd="0" presId="urn:microsoft.com/office/officeart/2005/8/layout/target3"/>
    <dgm:cxn modelId="{6D789D67-530B-EB4C-9E6C-E1654340EC82}" type="presOf" srcId="{88AFB96A-0F1F-8943-8B4F-AFA746731EFB}" destId="{7F8614C0-2A37-0A48-B2F7-6A00D1319C42}" srcOrd="0" destOrd="0" presId="urn:microsoft.com/office/officeart/2005/8/layout/target3"/>
    <dgm:cxn modelId="{00F8E0E1-14CC-674D-A261-1A6B467C846E}" type="presParOf" srcId="{5B3200E0-DDC5-154D-B54D-1CECAED8FFBD}" destId="{176D579C-0F4C-4D4C-852C-E2A0DB5B6F52}" srcOrd="0" destOrd="0" presId="urn:microsoft.com/office/officeart/2005/8/layout/target3"/>
    <dgm:cxn modelId="{B9C64079-1A3B-6643-ACD9-C6B2A9EDD0E3}" type="presParOf" srcId="{5B3200E0-DDC5-154D-B54D-1CECAED8FFBD}" destId="{71BF9916-D50A-B94A-97A3-FF3FFFCE12D6}" srcOrd="1" destOrd="0" presId="urn:microsoft.com/office/officeart/2005/8/layout/target3"/>
    <dgm:cxn modelId="{E4880E70-2A10-7946-8F7A-FB6FCEAE06A7}" type="presParOf" srcId="{5B3200E0-DDC5-154D-B54D-1CECAED8FFBD}" destId="{60803820-8764-5C4E-BC32-04626A4C26AA}" srcOrd="2" destOrd="0" presId="urn:microsoft.com/office/officeart/2005/8/layout/target3"/>
    <dgm:cxn modelId="{E6024843-0BE6-324C-B725-322DC706BF4C}" type="presParOf" srcId="{5B3200E0-DDC5-154D-B54D-1CECAED8FFBD}" destId="{031F9A20-5E40-6643-BA31-F8AE661133BA}" srcOrd="3" destOrd="0" presId="urn:microsoft.com/office/officeart/2005/8/layout/target3"/>
    <dgm:cxn modelId="{B9D06FAC-0C8B-1B4C-8E24-C3C8FF93CA17}" type="presParOf" srcId="{5B3200E0-DDC5-154D-B54D-1CECAED8FFBD}" destId="{E4557B47-984A-B14C-9282-5BC990CC57A2}" srcOrd="4" destOrd="0" presId="urn:microsoft.com/office/officeart/2005/8/layout/target3"/>
    <dgm:cxn modelId="{F8139859-6D5F-7147-A636-93B48ACA6767}" type="presParOf" srcId="{5B3200E0-DDC5-154D-B54D-1CECAED8FFBD}" destId="{7F8614C0-2A37-0A48-B2F7-6A00D1319C42}" srcOrd="5" destOrd="0" presId="urn:microsoft.com/office/officeart/2005/8/layout/target3"/>
    <dgm:cxn modelId="{33AE2E5E-9ACC-074C-A559-EC1874A27A76}" type="presParOf" srcId="{5B3200E0-DDC5-154D-B54D-1CECAED8FFBD}" destId="{3BC6D623-CF0B-604A-ADCA-A8E7176CC7CC}" srcOrd="6" destOrd="0" presId="urn:microsoft.com/office/officeart/2005/8/layout/target3"/>
    <dgm:cxn modelId="{FA146CFA-EAF5-9448-97C4-924E8080D212}" type="presParOf" srcId="{5B3200E0-DDC5-154D-B54D-1CECAED8FFBD}" destId="{1E784B35-BB24-E84A-9822-14C21F185D61}" srcOrd="7" destOrd="0" presId="urn:microsoft.com/office/officeart/2005/8/layout/target3"/>
    <dgm:cxn modelId="{3C40EB33-1BF7-C545-ACF4-A2E72AE99A40}" type="presParOf" srcId="{5B3200E0-DDC5-154D-B54D-1CECAED8FFBD}" destId="{1C5EC542-CEAF-9F44-840B-9F9A4387D116}" srcOrd="8" destOrd="0" presId="urn:microsoft.com/office/officeart/2005/8/layout/target3"/>
    <dgm:cxn modelId="{C8EE7387-32AD-9942-BCC5-E0FE3AC0B18E}" type="presParOf" srcId="{5B3200E0-DDC5-154D-B54D-1CECAED8FFBD}" destId="{08AB71E7-6946-8947-96F6-6CBE2BC80A9D}" srcOrd="9" destOrd="0" presId="urn:microsoft.com/office/officeart/2005/8/layout/target3"/>
    <dgm:cxn modelId="{7D7FCDDA-8C1E-E448-A9DA-59D1D3A73FE8}" type="presParOf" srcId="{5B3200E0-DDC5-154D-B54D-1CECAED8FFBD}" destId="{6D57ACBF-0804-AE4A-BC2B-1CEE9E3229DF}" srcOrd="10" destOrd="0" presId="urn:microsoft.com/office/officeart/2005/8/layout/target3"/>
    <dgm:cxn modelId="{10233C83-3AE1-2E47-BB74-8D774171D93B}" type="presParOf" srcId="{5B3200E0-DDC5-154D-B54D-1CECAED8FFBD}" destId="{69D1E56C-B653-2B4B-AC06-74ACEDB86752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CB5FA5-5F9A-7146-974B-4A8A54902075}" type="doc">
      <dgm:prSet loTypeId="urn:microsoft.com/office/officeart/2005/8/layout/cycle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FED4F9-4A4F-324E-8CC6-D2B9CF60BB20}">
      <dgm:prSet/>
      <dgm:spPr/>
      <dgm:t>
        <a:bodyPr/>
        <a:lstStyle/>
        <a:p>
          <a:pPr rtl="0"/>
          <a:r>
            <a:rPr lang="en-US" dirty="0" smtClean="0"/>
            <a:t>Research Hypothesis</a:t>
          </a:r>
          <a:endParaRPr lang="en-US" dirty="0"/>
        </a:p>
      </dgm:t>
    </dgm:pt>
    <dgm:pt modelId="{330B587C-ED9F-F04E-948C-8509BA682616}" type="parTrans" cxnId="{8574114E-0165-4A4D-9E29-39AF52B4AAFB}">
      <dgm:prSet/>
      <dgm:spPr/>
      <dgm:t>
        <a:bodyPr/>
        <a:lstStyle/>
        <a:p>
          <a:endParaRPr lang="en-US"/>
        </a:p>
      </dgm:t>
    </dgm:pt>
    <dgm:pt modelId="{FCFACE36-0FF2-4D43-8E8C-A87FB2ECDE55}" type="sibTrans" cxnId="{8574114E-0165-4A4D-9E29-39AF52B4AAFB}">
      <dgm:prSet/>
      <dgm:spPr/>
      <dgm:t>
        <a:bodyPr/>
        <a:lstStyle/>
        <a:p>
          <a:endParaRPr lang="en-US"/>
        </a:p>
      </dgm:t>
    </dgm:pt>
    <dgm:pt modelId="{97034234-9FF5-0F40-BAC9-C215CE5BCAE4}">
      <dgm:prSet/>
      <dgm:spPr/>
      <dgm:t>
        <a:bodyPr/>
        <a:lstStyle/>
        <a:p>
          <a:pPr rtl="0"/>
          <a:r>
            <a:rPr lang="en-US" dirty="0" smtClean="0"/>
            <a:t>Literature Review</a:t>
          </a:r>
          <a:endParaRPr lang="en-US" dirty="0"/>
        </a:p>
      </dgm:t>
    </dgm:pt>
    <dgm:pt modelId="{50BABE9D-256D-3F41-AA8F-E8E764203B11}" type="parTrans" cxnId="{CF67A3DB-F4CD-8E45-9DC6-E770598EBEE7}">
      <dgm:prSet/>
      <dgm:spPr/>
      <dgm:t>
        <a:bodyPr/>
        <a:lstStyle/>
        <a:p>
          <a:endParaRPr lang="en-US"/>
        </a:p>
      </dgm:t>
    </dgm:pt>
    <dgm:pt modelId="{6C67B226-9947-1441-B8B0-CD53366C0595}" type="sibTrans" cxnId="{CF67A3DB-F4CD-8E45-9DC6-E770598EBEE7}">
      <dgm:prSet/>
      <dgm:spPr/>
      <dgm:t>
        <a:bodyPr/>
        <a:lstStyle/>
        <a:p>
          <a:endParaRPr lang="en-US"/>
        </a:p>
      </dgm:t>
    </dgm:pt>
    <dgm:pt modelId="{AD15B870-A051-E74A-81C2-8D3FBA5F983F}">
      <dgm:prSet/>
      <dgm:spPr/>
      <dgm:t>
        <a:bodyPr/>
        <a:lstStyle/>
        <a:p>
          <a:pPr rtl="0"/>
          <a:r>
            <a:rPr lang="en-US" dirty="0" smtClean="0"/>
            <a:t>Problem Statement</a:t>
          </a:r>
          <a:endParaRPr lang="en-US" dirty="0"/>
        </a:p>
      </dgm:t>
    </dgm:pt>
    <dgm:pt modelId="{70D9791F-A40D-0741-8982-048E6B5F35FA}" type="parTrans" cxnId="{044E5445-01A2-8E49-BD83-3EA0C5AA17D2}">
      <dgm:prSet/>
      <dgm:spPr/>
      <dgm:t>
        <a:bodyPr/>
        <a:lstStyle/>
        <a:p>
          <a:endParaRPr lang="en-US"/>
        </a:p>
      </dgm:t>
    </dgm:pt>
    <dgm:pt modelId="{F58D6224-DDC4-E949-A34B-75664950A236}" type="sibTrans" cxnId="{044E5445-01A2-8E49-BD83-3EA0C5AA17D2}">
      <dgm:prSet/>
      <dgm:spPr/>
      <dgm:t>
        <a:bodyPr/>
        <a:lstStyle/>
        <a:p>
          <a:endParaRPr lang="en-US"/>
        </a:p>
      </dgm:t>
    </dgm:pt>
    <dgm:pt modelId="{C3DCA0F6-6079-FF4B-BAD4-70C8066C5AC8}">
      <dgm:prSet/>
      <dgm:spPr/>
      <dgm:t>
        <a:bodyPr/>
        <a:lstStyle/>
        <a:p>
          <a:pPr rtl="0"/>
          <a:r>
            <a:rPr lang="en-US" dirty="0" smtClean="0"/>
            <a:t>Theoretical Framework</a:t>
          </a:r>
          <a:endParaRPr lang="en-US" dirty="0"/>
        </a:p>
      </dgm:t>
    </dgm:pt>
    <dgm:pt modelId="{4BD24D18-A0C8-FC4B-8680-A52003699A35}" type="parTrans" cxnId="{90C201DB-94F3-4E4F-82F9-31208E4A9378}">
      <dgm:prSet/>
      <dgm:spPr/>
      <dgm:t>
        <a:bodyPr/>
        <a:lstStyle/>
        <a:p>
          <a:endParaRPr lang="en-US"/>
        </a:p>
      </dgm:t>
    </dgm:pt>
    <dgm:pt modelId="{2A60FAD1-A17F-D547-B56E-48C5DF7E1E06}" type="sibTrans" cxnId="{90C201DB-94F3-4E4F-82F9-31208E4A9378}">
      <dgm:prSet/>
      <dgm:spPr/>
      <dgm:t>
        <a:bodyPr/>
        <a:lstStyle/>
        <a:p>
          <a:endParaRPr lang="en-US"/>
        </a:p>
      </dgm:t>
    </dgm:pt>
    <dgm:pt modelId="{6676F542-8886-9B48-86A7-B440CA64EF5A}" type="pres">
      <dgm:prSet presAssocID="{31CB5FA5-5F9A-7146-974B-4A8A5490207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EEDCF7-79D3-3649-A905-980F4C2FB29E}" type="pres">
      <dgm:prSet presAssocID="{49FED4F9-4A4F-324E-8CC6-D2B9CF60BB2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B0F8DA-4DA7-DB47-9A92-969765EFAC6D}" type="pres">
      <dgm:prSet presAssocID="{49FED4F9-4A4F-324E-8CC6-D2B9CF60BB20}" presName="spNode" presStyleCnt="0"/>
      <dgm:spPr/>
    </dgm:pt>
    <dgm:pt modelId="{7A3763C1-E495-9549-9EAB-E4A202A57199}" type="pres">
      <dgm:prSet presAssocID="{FCFACE36-0FF2-4D43-8E8C-A87FB2ECDE55}" presName="sibTrans" presStyleLbl="sibTrans1D1" presStyleIdx="0" presStyleCnt="4"/>
      <dgm:spPr/>
      <dgm:t>
        <a:bodyPr/>
        <a:lstStyle/>
        <a:p>
          <a:endParaRPr lang="en-US"/>
        </a:p>
      </dgm:t>
    </dgm:pt>
    <dgm:pt modelId="{4CDAFD98-8E77-284A-8AB3-A77B51DDB55E}" type="pres">
      <dgm:prSet presAssocID="{97034234-9FF5-0F40-BAC9-C215CE5BCAE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EB059-B88C-C348-8C80-3A9914CB8A28}" type="pres">
      <dgm:prSet presAssocID="{97034234-9FF5-0F40-BAC9-C215CE5BCAE4}" presName="spNode" presStyleCnt="0"/>
      <dgm:spPr/>
    </dgm:pt>
    <dgm:pt modelId="{3CEE4DFF-BFFE-4F47-8CB5-E29099EA8619}" type="pres">
      <dgm:prSet presAssocID="{6C67B226-9947-1441-B8B0-CD53366C0595}" presName="sibTrans" presStyleLbl="sibTrans1D1" presStyleIdx="1" presStyleCnt="4"/>
      <dgm:spPr/>
      <dgm:t>
        <a:bodyPr/>
        <a:lstStyle/>
        <a:p>
          <a:endParaRPr lang="en-US"/>
        </a:p>
      </dgm:t>
    </dgm:pt>
    <dgm:pt modelId="{32123781-6490-504C-B804-301B1294D8FA}" type="pres">
      <dgm:prSet presAssocID="{C3DCA0F6-6079-FF4B-BAD4-70C8066C5AC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A4965E-03CD-134F-8564-4602D2F07721}" type="pres">
      <dgm:prSet presAssocID="{C3DCA0F6-6079-FF4B-BAD4-70C8066C5AC8}" presName="spNode" presStyleCnt="0"/>
      <dgm:spPr/>
    </dgm:pt>
    <dgm:pt modelId="{658A713E-CA45-304A-B852-4D0DB2E7A360}" type="pres">
      <dgm:prSet presAssocID="{2A60FAD1-A17F-D547-B56E-48C5DF7E1E06}" presName="sibTrans" presStyleLbl="sibTrans1D1" presStyleIdx="2" presStyleCnt="4"/>
      <dgm:spPr/>
      <dgm:t>
        <a:bodyPr/>
        <a:lstStyle/>
        <a:p>
          <a:endParaRPr lang="en-US"/>
        </a:p>
      </dgm:t>
    </dgm:pt>
    <dgm:pt modelId="{2C90775F-C766-EC4C-BCA9-8A7D17C22EEA}" type="pres">
      <dgm:prSet presAssocID="{AD15B870-A051-E74A-81C2-8D3FBA5F983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3F4C8C-13C9-1D4C-85DE-8DC24E6C1DAD}" type="pres">
      <dgm:prSet presAssocID="{AD15B870-A051-E74A-81C2-8D3FBA5F983F}" presName="spNode" presStyleCnt="0"/>
      <dgm:spPr/>
    </dgm:pt>
    <dgm:pt modelId="{B28440FA-41CC-394B-890A-758295DEBF60}" type="pres">
      <dgm:prSet presAssocID="{F58D6224-DDC4-E949-A34B-75664950A236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CB1FA8B7-E713-7F49-906F-47C3D2D37E8E}" type="presOf" srcId="{49FED4F9-4A4F-324E-8CC6-D2B9CF60BB20}" destId="{84EEDCF7-79D3-3649-A905-980F4C2FB29E}" srcOrd="0" destOrd="0" presId="urn:microsoft.com/office/officeart/2005/8/layout/cycle5"/>
    <dgm:cxn modelId="{044E5445-01A2-8E49-BD83-3EA0C5AA17D2}" srcId="{31CB5FA5-5F9A-7146-974B-4A8A54902075}" destId="{AD15B870-A051-E74A-81C2-8D3FBA5F983F}" srcOrd="3" destOrd="0" parTransId="{70D9791F-A40D-0741-8982-048E6B5F35FA}" sibTransId="{F58D6224-DDC4-E949-A34B-75664950A236}"/>
    <dgm:cxn modelId="{AA9B7AB3-25C0-8147-B128-9D570E37EC66}" type="presOf" srcId="{2A60FAD1-A17F-D547-B56E-48C5DF7E1E06}" destId="{658A713E-CA45-304A-B852-4D0DB2E7A360}" srcOrd="0" destOrd="0" presId="urn:microsoft.com/office/officeart/2005/8/layout/cycle5"/>
    <dgm:cxn modelId="{4B0CC3FA-BD82-184D-A444-378B70BDF922}" type="presOf" srcId="{AD15B870-A051-E74A-81C2-8D3FBA5F983F}" destId="{2C90775F-C766-EC4C-BCA9-8A7D17C22EEA}" srcOrd="0" destOrd="0" presId="urn:microsoft.com/office/officeart/2005/8/layout/cycle5"/>
    <dgm:cxn modelId="{ACCBD539-A59D-3249-B4F0-911C60B1AAF0}" type="presOf" srcId="{F58D6224-DDC4-E949-A34B-75664950A236}" destId="{B28440FA-41CC-394B-890A-758295DEBF60}" srcOrd="0" destOrd="0" presId="urn:microsoft.com/office/officeart/2005/8/layout/cycle5"/>
    <dgm:cxn modelId="{83316EA2-348A-1E4D-9F89-EA4889907D7F}" type="presOf" srcId="{FCFACE36-0FF2-4D43-8E8C-A87FB2ECDE55}" destId="{7A3763C1-E495-9549-9EAB-E4A202A57199}" srcOrd="0" destOrd="0" presId="urn:microsoft.com/office/officeart/2005/8/layout/cycle5"/>
    <dgm:cxn modelId="{8574114E-0165-4A4D-9E29-39AF52B4AAFB}" srcId="{31CB5FA5-5F9A-7146-974B-4A8A54902075}" destId="{49FED4F9-4A4F-324E-8CC6-D2B9CF60BB20}" srcOrd="0" destOrd="0" parTransId="{330B587C-ED9F-F04E-948C-8509BA682616}" sibTransId="{FCFACE36-0FF2-4D43-8E8C-A87FB2ECDE55}"/>
    <dgm:cxn modelId="{9B538548-C01F-994E-8567-C7248A83922C}" type="presOf" srcId="{31CB5FA5-5F9A-7146-974B-4A8A54902075}" destId="{6676F542-8886-9B48-86A7-B440CA64EF5A}" srcOrd="0" destOrd="0" presId="urn:microsoft.com/office/officeart/2005/8/layout/cycle5"/>
    <dgm:cxn modelId="{CF67A3DB-F4CD-8E45-9DC6-E770598EBEE7}" srcId="{31CB5FA5-5F9A-7146-974B-4A8A54902075}" destId="{97034234-9FF5-0F40-BAC9-C215CE5BCAE4}" srcOrd="1" destOrd="0" parTransId="{50BABE9D-256D-3F41-AA8F-E8E764203B11}" sibTransId="{6C67B226-9947-1441-B8B0-CD53366C0595}"/>
    <dgm:cxn modelId="{F67432F1-515A-7541-9B5A-FD97061A6FEA}" type="presOf" srcId="{C3DCA0F6-6079-FF4B-BAD4-70C8066C5AC8}" destId="{32123781-6490-504C-B804-301B1294D8FA}" srcOrd="0" destOrd="0" presId="urn:microsoft.com/office/officeart/2005/8/layout/cycle5"/>
    <dgm:cxn modelId="{77578963-4D79-5545-9FD3-F0D89BC9C2B5}" type="presOf" srcId="{97034234-9FF5-0F40-BAC9-C215CE5BCAE4}" destId="{4CDAFD98-8E77-284A-8AB3-A77B51DDB55E}" srcOrd="0" destOrd="0" presId="urn:microsoft.com/office/officeart/2005/8/layout/cycle5"/>
    <dgm:cxn modelId="{90C201DB-94F3-4E4F-82F9-31208E4A9378}" srcId="{31CB5FA5-5F9A-7146-974B-4A8A54902075}" destId="{C3DCA0F6-6079-FF4B-BAD4-70C8066C5AC8}" srcOrd="2" destOrd="0" parTransId="{4BD24D18-A0C8-FC4B-8680-A52003699A35}" sibTransId="{2A60FAD1-A17F-D547-B56E-48C5DF7E1E06}"/>
    <dgm:cxn modelId="{469F80B2-4FF3-8E40-A88A-E4282C9ED7E6}" type="presOf" srcId="{6C67B226-9947-1441-B8B0-CD53366C0595}" destId="{3CEE4DFF-BFFE-4F47-8CB5-E29099EA8619}" srcOrd="0" destOrd="0" presId="urn:microsoft.com/office/officeart/2005/8/layout/cycle5"/>
    <dgm:cxn modelId="{59249406-8689-604D-8D01-E29CC803C1C5}" type="presParOf" srcId="{6676F542-8886-9B48-86A7-B440CA64EF5A}" destId="{84EEDCF7-79D3-3649-A905-980F4C2FB29E}" srcOrd="0" destOrd="0" presId="urn:microsoft.com/office/officeart/2005/8/layout/cycle5"/>
    <dgm:cxn modelId="{EE616587-3671-1742-9FE5-5CB3F34BB63F}" type="presParOf" srcId="{6676F542-8886-9B48-86A7-B440CA64EF5A}" destId="{DDB0F8DA-4DA7-DB47-9A92-969765EFAC6D}" srcOrd="1" destOrd="0" presId="urn:microsoft.com/office/officeart/2005/8/layout/cycle5"/>
    <dgm:cxn modelId="{0A60998A-A0EF-874F-A44E-1A5A6B0591EA}" type="presParOf" srcId="{6676F542-8886-9B48-86A7-B440CA64EF5A}" destId="{7A3763C1-E495-9549-9EAB-E4A202A57199}" srcOrd="2" destOrd="0" presId="urn:microsoft.com/office/officeart/2005/8/layout/cycle5"/>
    <dgm:cxn modelId="{132D50EF-863F-DB48-BF8E-7D9662929831}" type="presParOf" srcId="{6676F542-8886-9B48-86A7-B440CA64EF5A}" destId="{4CDAFD98-8E77-284A-8AB3-A77B51DDB55E}" srcOrd="3" destOrd="0" presId="urn:microsoft.com/office/officeart/2005/8/layout/cycle5"/>
    <dgm:cxn modelId="{BE516D82-DF48-5C49-8405-0979716DC81F}" type="presParOf" srcId="{6676F542-8886-9B48-86A7-B440CA64EF5A}" destId="{39CEB059-B88C-C348-8C80-3A9914CB8A28}" srcOrd="4" destOrd="0" presId="urn:microsoft.com/office/officeart/2005/8/layout/cycle5"/>
    <dgm:cxn modelId="{2A95E72C-DDB5-E844-885F-4E2A637B38D9}" type="presParOf" srcId="{6676F542-8886-9B48-86A7-B440CA64EF5A}" destId="{3CEE4DFF-BFFE-4F47-8CB5-E29099EA8619}" srcOrd="5" destOrd="0" presId="urn:microsoft.com/office/officeart/2005/8/layout/cycle5"/>
    <dgm:cxn modelId="{D4C8FD3D-AA83-7642-A5A1-37E124E158FF}" type="presParOf" srcId="{6676F542-8886-9B48-86A7-B440CA64EF5A}" destId="{32123781-6490-504C-B804-301B1294D8FA}" srcOrd="6" destOrd="0" presId="urn:microsoft.com/office/officeart/2005/8/layout/cycle5"/>
    <dgm:cxn modelId="{7967F292-0905-CD4F-ADA4-A06B3DFD93AD}" type="presParOf" srcId="{6676F542-8886-9B48-86A7-B440CA64EF5A}" destId="{E0A4965E-03CD-134F-8564-4602D2F07721}" srcOrd="7" destOrd="0" presId="urn:microsoft.com/office/officeart/2005/8/layout/cycle5"/>
    <dgm:cxn modelId="{C5849F64-C9A6-434C-A3E6-A70B1EF6AD39}" type="presParOf" srcId="{6676F542-8886-9B48-86A7-B440CA64EF5A}" destId="{658A713E-CA45-304A-B852-4D0DB2E7A360}" srcOrd="8" destOrd="0" presId="urn:microsoft.com/office/officeart/2005/8/layout/cycle5"/>
    <dgm:cxn modelId="{236EA234-F5C3-4C42-95BF-E55E5FB60DAB}" type="presParOf" srcId="{6676F542-8886-9B48-86A7-B440CA64EF5A}" destId="{2C90775F-C766-EC4C-BCA9-8A7D17C22EEA}" srcOrd="9" destOrd="0" presId="urn:microsoft.com/office/officeart/2005/8/layout/cycle5"/>
    <dgm:cxn modelId="{A9DE80A7-9E83-C740-A25F-DBDE94081821}" type="presParOf" srcId="{6676F542-8886-9B48-86A7-B440CA64EF5A}" destId="{2C3F4C8C-13C9-1D4C-85DE-8DC24E6C1DAD}" srcOrd="10" destOrd="0" presId="urn:microsoft.com/office/officeart/2005/8/layout/cycle5"/>
    <dgm:cxn modelId="{AD1B00FE-20DF-C142-A5E5-B40C6BF822D3}" type="presParOf" srcId="{6676F542-8886-9B48-86A7-B440CA64EF5A}" destId="{B28440FA-41CC-394B-890A-758295DEBF60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6C4A6B-ABB8-F542-AC7C-40B9A1813488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300070-4D58-F14B-8BA9-1FF7C1E249B1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7E6055E5-C310-5946-94D5-341FEFF0C6B0}" type="parTrans" cxnId="{1CDB84E9-33AF-164B-AEEC-1860AC86DB2C}">
      <dgm:prSet/>
      <dgm:spPr/>
      <dgm:t>
        <a:bodyPr/>
        <a:lstStyle/>
        <a:p>
          <a:endParaRPr lang="en-US"/>
        </a:p>
      </dgm:t>
    </dgm:pt>
    <dgm:pt modelId="{D3434932-15AF-C74B-8A13-2309A579A68D}" type="sibTrans" cxnId="{1CDB84E9-33AF-164B-AEEC-1860AC86DB2C}">
      <dgm:prSet/>
      <dgm:spPr/>
      <dgm:t>
        <a:bodyPr/>
        <a:lstStyle/>
        <a:p>
          <a:endParaRPr lang="en-US"/>
        </a:p>
      </dgm:t>
    </dgm:pt>
    <dgm:pt modelId="{F73DDD94-E8A3-0543-B127-35CAB1EAB125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Statistical hypotheses are stated (</a:t>
          </a:r>
          <a:r>
            <a:rPr lang="en-US" sz="24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0</a:t>
          </a:r>
          <a:r>
            <a: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and </a:t>
          </a:r>
          <a:r>
            <a:rPr lang="en-US" sz="24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en-US" sz="2400" dirty="0">
            <a:solidFill>
              <a:schemeClr val="tx2"/>
            </a:solidFill>
          </a:endParaRPr>
        </a:p>
      </dgm:t>
    </dgm:pt>
    <dgm:pt modelId="{9E97E279-22EF-554C-924C-AFEF37F04966}" type="parTrans" cxnId="{0707D2D7-ECA5-354D-BA94-7224F783EFBF}">
      <dgm:prSet/>
      <dgm:spPr/>
      <dgm:t>
        <a:bodyPr/>
        <a:lstStyle/>
        <a:p>
          <a:endParaRPr lang="en-US"/>
        </a:p>
      </dgm:t>
    </dgm:pt>
    <dgm:pt modelId="{7E8644B7-4AFF-D64F-A1C9-4353255CC03B}" type="sibTrans" cxnId="{0707D2D7-ECA5-354D-BA94-7224F783EFBF}">
      <dgm:prSet/>
      <dgm:spPr/>
      <dgm:t>
        <a:bodyPr/>
        <a:lstStyle/>
        <a:p>
          <a:endParaRPr lang="en-US"/>
        </a:p>
      </dgm:t>
    </dgm:pt>
    <dgm:pt modelId="{43296ADE-9BE0-CF4B-B51C-9BCE72BFFABC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427D5F51-5F14-2F4D-B3E4-0CF553AE1B13}" type="parTrans" cxnId="{18ECB53B-23D1-B649-8071-6C7A032EBCE3}">
      <dgm:prSet/>
      <dgm:spPr/>
      <dgm:t>
        <a:bodyPr/>
        <a:lstStyle/>
        <a:p>
          <a:endParaRPr lang="en-US"/>
        </a:p>
      </dgm:t>
    </dgm:pt>
    <dgm:pt modelId="{476071F3-E689-D148-9EA2-06E7F5E1159C}" type="sibTrans" cxnId="{18ECB53B-23D1-B649-8071-6C7A032EBCE3}">
      <dgm:prSet/>
      <dgm:spPr/>
      <dgm:t>
        <a:bodyPr/>
        <a:lstStyle/>
        <a:p>
          <a:endParaRPr lang="en-US"/>
        </a:p>
      </dgm:t>
    </dgm:pt>
    <dgm:pt modelId="{206A66B8-CA31-BB40-BC4A-61B17F657204}">
      <dgm:prSet phldrT="[Text]" custT="1"/>
      <dgm:spPr/>
      <dgm:t>
        <a:bodyPr/>
        <a:lstStyle/>
        <a:p>
          <a:r>
            <a:rPr lang="en-US" sz="2400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400" baseline="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is tested using an appropriate hypothesis test</a:t>
          </a:r>
          <a:endParaRPr lang="en-US" sz="2400" dirty="0">
            <a:solidFill>
              <a:srgbClr val="1F497D"/>
            </a:solidFill>
          </a:endParaRPr>
        </a:p>
      </dgm:t>
    </dgm:pt>
    <dgm:pt modelId="{B573887C-28C2-2A4F-B1D5-5608CA871EAD}" type="parTrans" cxnId="{3B28EB4D-BE7F-564F-B761-1AFFED728B75}">
      <dgm:prSet/>
      <dgm:spPr/>
      <dgm:t>
        <a:bodyPr/>
        <a:lstStyle/>
        <a:p>
          <a:endParaRPr lang="en-US"/>
        </a:p>
      </dgm:t>
    </dgm:pt>
    <dgm:pt modelId="{97CD25F3-0A03-8D46-B8CE-201CFD882BF2}" type="sibTrans" cxnId="{3B28EB4D-BE7F-564F-B761-1AFFED728B75}">
      <dgm:prSet/>
      <dgm:spPr/>
      <dgm:t>
        <a:bodyPr/>
        <a:lstStyle/>
        <a:p>
          <a:endParaRPr lang="en-US"/>
        </a:p>
      </dgm:t>
    </dgm:pt>
    <dgm:pt modelId="{CB1500E2-DF80-CB41-92D2-491DAC9721E2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53AF2031-011B-FB4C-890B-63E728B94DCE}" type="parTrans" cxnId="{F0C1CED2-EFC1-774D-94F0-3301634E931E}">
      <dgm:prSet/>
      <dgm:spPr/>
      <dgm:t>
        <a:bodyPr/>
        <a:lstStyle/>
        <a:p>
          <a:endParaRPr lang="en-US"/>
        </a:p>
      </dgm:t>
    </dgm:pt>
    <dgm:pt modelId="{16B613D8-5058-124B-811F-3E08F31A386F}" type="sibTrans" cxnId="{F0C1CED2-EFC1-774D-94F0-3301634E931E}">
      <dgm:prSet/>
      <dgm:spPr/>
      <dgm:t>
        <a:bodyPr/>
        <a:lstStyle/>
        <a:p>
          <a:endParaRPr lang="en-US"/>
        </a:p>
      </dgm:t>
    </dgm:pt>
    <dgm:pt modelId="{B56857B3-9A2D-0B43-A62D-08E6D1D33D86}">
      <dgm:prSet phldrT="[Text]" custT="1"/>
      <dgm:spPr/>
      <dgm:t>
        <a:bodyPr/>
        <a:lstStyle/>
        <a:p>
          <a:r>
            <a:rPr lang="en-US" sz="2400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4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is considered true unless the statistical evidence suggests that it is false. If false, one concludes that there is evidence to reject </a:t>
          </a:r>
          <a:r>
            <a:rPr lang="en-US" sz="2400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 </a:t>
          </a:r>
          <a:r>
            <a:rPr lang="en-US" sz="24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and accept the research hypothesis.</a:t>
          </a:r>
          <a:endParaRPr lang="en-US" sz="2400" dirty="0">
            <a:solidFill>
              <a:srgbClr val="1F497D"/>
            </a:solidFill>
          </a:endParaRPr>
        </a:p>
      </dgm:t>
    </dgm:pt>
    <dgm:pt modelId="{45547F3F-78BC-974B-921C-86557A38F048}" type="parTrans" cxnId="{F698D10F-682B-7D4F-AD9B-F310528524F2}">
      <dgm:prSet/>
      <dgm:spPr/>
      <dgm:t>
        <a:bodyPr/>
        <a:lstStyle/>
        <a:p>
          <a:endParaRPr lang="en-US"/>
        </a:p>
      </dgm:t>
    </dgm:pt>
    <dgm:pt modelId="{6AC1BDA6-CC00-0247-BFCE-48865A41AC81}" type="sibTrans" cxnId="{F698D10F-682B-7D4F-AD9B-F310528524F2}">
      <dgm:prSet/>
      <dgm:spPr/>
      <dgm:t>
        <a:bodyPr/>
        <a:lstStyle/>
        <a:p>
          <a:endParaRPr lang="en-US"/>
        </a:p>
      </dgm:t>
    </dgm:pt>
    <dgm:pt modelId="{256FC11C-06DB-C74D-87F1-C80A843CD556}" type="pres">
      <dgm:prSet presAssocID="{E26C4A6B-ABB8-F542-AC7C-40B9A181348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7145E0-4556-B04B-BF64-E570D2270CA0}" type="pres">
      <dgm:prSet presAssocID="{32300070-4D58-F14B-8BA9-1FF7C1E249B1}" presName="composite" presStyleCnt="0"/>
      <dgm:spPr/>
    </dgm:pt>
    <dgm:pt modelId="{FEDF78FC-BE7E-D24D-AF42-5EF8052B5582}" type="pres">
      <dgm:prSet presAssocID="{32300070-4D58-F14B-8BA9-1FF7C1E249B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99F959-7745-C844-B3F8-1B79602AD3FE}" type="pres">
      <dgm:prSet presAssocID="{32300070-4D58-F14B-8BA9-1FF7C1E249B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A6C51E-B82F-C048-995D-09FBC99B383F}" type="pres">
      <dgm:prSet presAssocID="{D3434932-15AF-C74B-8A13-2309A579A68D}" presName="sp" presStyleCnt="0"/>
      <dgm:spPr/>
    </dgm:pt>
    <dgm:pt modelId="{40B4BA90-0CC4-F845-A000-984E9F96A92A}" type="pres">
      <dgm:prSet presAssocID="{43296ADE-9BE0-CF4B-B51C-9BCE72BFFABC}" presName="composite" presStyleCnt="0"/>
      <dgm:spPr/>
    </dgm:pt>
    <dgm:pt modelId="{24A339A7-F196-8045-9D07-7F630BC956B6}" type="pres">
      <dgm:prSet presAssocID="{43296ADE-9BE0-CF4B-B51C-9BCE72BFFAB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4ACD5A-0A89-5645-A4C9-81009AF1F1F0}" type="pres">
      <dgm:prSet presAssocID="{43296ADE-9BE0-CF4B-B51C-9BCE72BFFAB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A845FD-F2B0-6C41-89F8-DCC2F2EE6304}" type="pres">
      <dgm:prSet presAssocID="{476071F3-E689-D148-9EA2-06E7F5E1159C}" presName="sp" presStyleCnt="0"/>
      <dgm:spPr/>
    </dgm:pt>
    <dgm:pt modelId="{022EE34F-D3C2-614B-83DB-AA53E0A6B7DE}" type="pres">
      <dgm:prSet presAssocID="{CB1500E2-DF80-CB41-92D2-491DAC9721E2}" presName="composite" presStyleCnt="0"/>
      <dgm:spPr/>
    </dgm:pt>
    <dgm:pt modelId="{A69A334F-03A5-8A48-B882-C74530D89BA3}" type="pres">
      <dgm:prSet presAssocID="{CB1500E2-DF80-CB41-92D2-491DAC9721E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848C6D-FACA-5746-A919-A7CD779F0ABD}" type="pres">
      <dgm:prSet presAssocID="{CB1500E2-DF80-CB41-92D2-491DAC9721E2}" presName="descendantText" presStyleLbl="alignAcc1" presStyleIdx="2" presStyleCnt="3" custScaleX="97673" custScaleY="1350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98D10F-682B-7D4F-AD9B-F310528524F2}" srcId="{CB1500E2-DF80-CB41-92D2-491DAC9721E2}" destId="{B56857B3-9A2D-0B43-A62D-08E6D1D33D86}" srcOrd="0" destOrd="0" parTransId="{45547F3F-78BC-974B-921C-86557A38F048}" sibTransId="{6AC1BDA6-CC00-0247-BFCE-48865A41AC81}"/>
    <dgm:cxn modelId="{D856D206-BFAE-C345-90C1-6ADE5B6C600F}" type="presOf" srcId="{F73DDD94-E8A3-0543-B127-35CAB1EAB125}" destId="{A999F959-7745-C844-B3F8-1B79602AD3FE}" srcOrd="0" destOrd="0" presId="urn:microsoft.com/office/officeart/2005/8/layout/chevron2"/>
    <dgm:cxn modelId="{DB29DEBF-B494-7841-8CF3-336F8B0F7248}" type="presOf" srcId="{CB1500E2-DF80-CB41-92D2-491DAC9721E2}" destId="{A69A334F-03A5-8A48-B882-C74530D89BA3}" srcOrd="0" destOrd="0" presId="urn:microsoft.com/office/officeart/2005/8/layout/chevron2"/>
    <dgm:cxn modelId="{B5507350-E44C-AB4D-A323-73073381F950}" type="presOf" srcId="{206A66B8-CA31-BB40-BC4A-61B17F657204}" destId="{7B4ACD5A-0A89-5645-A4C9-81009AF1F1F0}" srcOrd="0" destOrd="0" presId="urn:microsoft.com/office/officeart/2005/8/layout/chevron2"/>
    <dgm:cxn modelId="{3A4BF773-0D3E-F349-A8E4-3838DA6E1994}" type="presOf" srcId="{32300070-4D58-F14B-8BA9-1FF7C1E249B1}" destId="{FEDF78FC-BE7E-D24D-AF42-5EF8052B5582}" srcOrd="0" destOrd="0" presId="urn:microsoft.com/office/officeart/2005/8/layout/chevron2"/>
    <dgm:cxn modelId="{C16870FB-44A0-094F-AD79-F4ED0E08FA32}" type="presOf" srcId="{43296ADE-9BE0-CF4B-B51C-9BCE72BFFABC}" destId="{24A339A7-F196-8045-9D07-7F630BC956B6}" srcOrd="0" destOrd="0" presId="urn:microsoft.com/office/officeart/2005/8/layout/chevron2"/>
    <dgm:cxn modelId="{1CDB84E9-33AF-164B-AEEC-1860AC86DB2C}" srcId="{E26C4A6B-ABB8-F542-AC7C-40B9A1813488}" destId="{32300070-4D58-F14B-8BA9-1FF7C1E249B1}" srcOrd="0" destOrd="0" parTransId="{7E6055E5-C310-5946-94D5-341FEFF0C6B0}" sibTransId="{D3434932-15AF-C74B-8A13-2309A579A68D}"/>
    <dgm:cxn modelId="{18ECB53B-23D1-B649-8071-6C7A032EBCE3}" srcId="{E26C4A6B-ABB8-F542-AC7C-40B9A1813488}" destId="{43296ADE-9BE0-CF4B-B51C-9BCE72BFFABC}" srcOrd="1" destOrd="0" parTransId="{427D5F51-5F14-2F4D-B3E4-0CF553AE1B13}" sibTransId="{476071F3-E689-D148-9EA2-06E7F5E1159C}"/>
    <dgm:cxn modelId="{0707D2D7-ECA5-354D-BA94-7224F783EFBF}" srcId="{32300070-4D58-F14B-8BA9-1FF7C1E249B1}" destId="{F73DDD94-E8A3-0543-B127-35CAB1EAB125}" srcOrd="0" destOrd="0" parTransId="{9E97E279-22EF-554C-924C-AFEF37F04966}" sibTransId="{7E8644B7-4AFF-D64F-A1C9-4353255CC03B}"/>
    <dgm:cxn modelId="{3B28EB4D-BE7F-564F-B761-1AFFED728B75}" srcId="{43296ADE-9BE0-CF4B-B51C-9BCE72BFFABC}" destId="{206A66B8-CA31-BB40-BC4A-61B17F657204}" srcOrd="0" destOrd="0" parTransId="{B573887C-28C2-2A4F-B1D5-5608CA871EAD}" sibTransId="{97CD25F3-0A03-8D46-B8CE-201CFD882BF2}"/>
    <dgm:cxn modelId="{F0C1CED2-EFC1-774D-94F0-3301634E931E}" srcId="{E26C4A6B-ABB8-F542-AC7C-40B9A1813488}" destId="{CB1500E2-DF80-CB41-92D2-491DAC9721E2}" srcOrd="2" destOrd="0" parTransId="{53AF2031-011B-FB4C-890B-63E728B94DCE}" sibTransId="{16B613D8-5058-124B-811F-3E08F31A386F}"/>
    <dgm:cxn modelId="{BF11A612-8FD0-1E48-9CC6-ACEC27FA6A64}" type="presOf" srcId="{E26C4A6B-ABB8-F542-AC7C-40B9A1813488}" destId="{256FC11C-06DB-C74D-87F1-C80A843CD556}" srcOrd="0" destOrd="0" presId="urn:microsoft.com/office/officeart/2005/8/layout/chevron2"/>
    <dgm:cxn modelId="{BD74CB9B-9565-E840-9D4E-5325FA1FE65C}" type="presOf" srcId="{B56857B3-9A2D-0B43-A62D-08E6D1D33D86}" destId="{A4848C6D-FACA-5746-A919-A7CD779F0ABD}" srcOrd="0" destOrd="0" presId="urn:microsoft.com/office/officeart/2005/8/layout/chevron2"/>
    <dgm:cxn modelId="{43876EFF-3115-C941-837E-E006A6993C71}" type="presParOf" srcId="{256FC11C-06DB-C74D-87F1-C80A843CD556}" destId="{167145E0-4556-B04B-BF64-E570D2270CA0}" srcOrd="0" destOrd="0" presId="urn:microsoft.com/office/officeart/2005/8/layout/chevron2"/>
    <dgm:cxn modelId="{0B72A9AF-0521-3B4D-86AA-3E5DEE8EB136}" type="presParOf" srcId="{167145E0-4556-B04B-BF64-E570D2270CA0}" destId="{FEDF78FC-BE7E-D24D-AF42-5EF8052B5582}" srcOrd="0" destOrd="0" presId="urn:microsoft.com/office/officeart/2005/8/layout/chevron2"/>
    <dgm:cxn modelId="{ACF4B416-C6CA-CC44-A753-8CD5FA7FE8D2}" type="presParOf" srcId="{167145E0-4556-B04B-BF64-E570D2270CA0}" destId="{A999F959-7745-C844-B3F8-1B79602AD3FE}" srcOrd="1" destOrd="0" presId="urn:microsoft.com/office/officeart/2005/8/layout/chevron2"/>
    <dgm:cxn modelId="{A638B7A3-D257-4A43-9B6E-2400B4A68534}" type="presParOf" srcId="{256FC11C-06DB-C74D-87F1-C80A843CD556}" destId="{A4A6C51E-B82F-C048-995D-09FBC99B383F}" srcOrd="1" destOrd="0" presId="urn:microsoft.com/office/officeart/2005/8/layout/chevron2"/>
    <dgm:cxn modelId="{886A5D8C-A2F6-8D4E-85FB-1A8AF863BE0E}" type="presParOf" srcId="{256FC11C-06DB-C74D-87F1-C80A843CD556}" destId="{40B4BA90-0CC4-F845-A000-984E9F96A92A}" srcOrd="2" destOrd="0" presId="urn:microsoft.com/office/officeart/2005/8/layout/chevron2"/>
    <dgm:cxn modelId="{BB45447A-DE5B-AC4B-808B-071D73D04C70}" type="presParOf" srcId="{40B4BA90-0CC4-F845-A000-984E9F96A92A}" destId="{24A339A7-F196-8045-9D07-7F630BC956B6}" srcOrd="0" destOrd="0" presId="urn:microsoft.com/office/officeart/2005/8/layout/chevron2"/>
    <dgm:cxn modelId="{8ACB5CC6-A92A-F84B-A75D-D05209D4B397}" type="presParOf" srcId="{40B4BA90-0CC4-F845-A000-984E9F96A92A}" destId="{7B4ACD5A-0A89-5645-A4C9-81009AF1F1F0}" srcOrd="1" destOrd="0" presId="urn:microsoft.com/office/officeart/2005/8/layout/chevron2"/>
    <dgm:cxn modelId="{B95E683A-65AF-DC4B-A2BC-D7A78A091270}" type="presParOf" srcId="{256FC11C-06DB-C74D-87F1-C80A843CD556}" destId="{84A845FD-F2B0-6C41-89F8-DCC2F2EE6304}" srcOrd="3" destOrd="0" presId="urn:microsoft.com/office/officeart/2005/8/layout/chevron2"/>
    <dgm:cxn modelId="{7F3DA691-97C4-F144-94DA-7BCB679E7A80}" type="presParOf" srcId="{256FC11C-06DB-C74D-87F1-C80A843CD556}" destId="{022EE34F-D3C2-614B-83DB-AA53E0A6B7DE}" srcOrd="4" destOrd="0" presId="urn:microsoft.com/office/officeart/2005/8/layout/chevron2"/>
    <dgm:cxn modelId="{0842C04D-07C5-6B44-A8F8-77608AE596C1}" type="presParOf" srcId="{022EE34F-D3C2-614B-83DB-AA53E0A6B7DE}" destId="{A69A334F-03A5-8A48-B882-C74530D89BA3}" srcOrd="0" destOrd="0" presId="urn:microsoft.com/office/officeart/2005/8/layout/chevron2"/>
    <dgm:cxn modelId="{04123AB9-7621-AC42-AD03-369A5B69762D}" type="presParOf" srcId="{022EE34F-D3C2-614B-83DB-AA53E0A6B7DE}" destId="{A4848C6D-FACA-5746-A919-A7CD779F0AB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777FF3-7E64-274C-9945-200990599874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17B8A2-B0E8-5E48-9516-D169303936B2}">
      <dgm:prSet phldrT="[Text]"/>
      <dgm:spPr/>
      <dgm:t>
        <a:bodyPr/>
        <a:lstStyle/>
        <a:p>
          <a:r>
            <a:rPr lang="en-US" dirty="0" smtClean="0"/>
            <a:t>One-Tailed Hypothesis</a:t>
          </a:r>
          <a:endParaRPr lang="en-US" dirty="0"/>
        </a:p>
      </dgm:t>
    </dgm:pt>
    <dgm:pt modelId="{F4140710-CB3D-5D40-AC99-B7EE6D6688BB}" type="parTrans" cxnId="{F178DDE7-BAC8-3A47-8B43-653E959E5FF9}">
      <dgm:prSet/>
      <dgm:spPr/>
      <dgm:t>
        <a:bodyPr/>
        <a:lstStyle/>
        <a:p>
          <a:endParaRPr lang="en-US"/>
        </a:p>
      </dgm:t>
    </dgm:pt>
    <dgm:pt modelId="{A1BD284E-F411-B642-B909-899ACBD53332}" type="sibTrans" cxnId="{F178DDE7-BAC8-3A47-8B43-653E959E5FF9}">
      <dgm:prSet/>
      <dgm:spPr/>
      <dgm:t>
        <a:bodyPr/>
        <a:lstStyle/>
        <a:p>
          <a:endParaRPr lang="en-US"/>
        </a:p>
      </dgm:t>
    </dgm:pt>
    <dgm:pt modelId="{06841F15-CE72-E64D-A6D7-B914415BA259}">
      <dgm:prSet phldrT="[Text]"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Hypothesis is directional, e.g., </a:t>
          </a:r>
          <a:r>
            <a:rPr lang="en-US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: Male university students have a greater computer confidence posttest mean than female university students,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Males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&gt;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Females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dirty="0">
            <a:solidFill>
              <a:srgbClr val="1F497D"/>
            </a:solidFill>
          </a:endParaRPr>
        </a:p>
      </dgm:t>
    </dgm:pt>
    <dgm:pt modelId="{35D359FD-0DC7-8B49-AB19-9139E0F6C2E6}" type="parTrans" cxnId="{F8C61B70-76C5-564F-BD7A-EA8F13798640}">
      <dgm:prSet/>
      <dgm:spPr/>
      <dgm:t>
        <a:bodyPr/>
        <a:lstStyle/>
        <a:p>
          <a:endParaRPr lang="en-US"/>
        </a:p>
      </dgm:t>
    </dgm:pt>
    <dgm:pt modelId="{30811574-96BC-D34A-990F-D617E98069A7}" type="sibTrans" cxnId="{F8C61B70-76C5-564F-BD7A-EA8F13798640}">
      <dgm:prSet/>
      <dgm:spPr/>
      <dgm:t>
        <a:bodyPr/>
        <a:lstStyle/>
        <a:p>
          <a:endParaRPr lang="en-US"/>
        </a:p>
      </dgm:t>
    </dgm:pt>
    <dgm:pt modelId="{869E8D59-74D5-3A49-9C94-F04A10B48338}">
      <dgm:prSet phldrT="[Text]"/>
      <dgm:spPr/>
      <dgm:t>
        <a:bodyPr/>
        <a:lstStyle/>
        <a:p>
          <a:r>
            <a:rPr lang="en-US" dirty="0" smtClean="0"/>
            <a:t>Two-Tailed Hypothesis</a:t>
          </a:r>
          <a:endParaRPr lang="en-US" dirty="0"/>
        </a:p>
      </dgm:t>
    </dgm:pt>
    <dgm:pt modelId="{386809C1-94F7-BD4F-BEB7-34391DF6E300}" type="parTrans" cxnId="{08DA4FF7-E857-7941-A82C-CBA023F76D81}">
      <dgm:prSet/>
      <dgm:spPr/>
      <dgm:t>
        <a:bodyPr/>
        <a:lstStyle/>
        <a:p>
          <a:endParaRPr lang="en-US"/>
        </a:p>
      </dgm:t>
    </dgm:pt>
    <dgm:pt modelId="{292A587B-9739-5C45-9D73-D6F43D336DAA}" type="sibTrans" cxnId="{08DA4FF7-E857-7941-A82C-CBA023F76D81}">
      <dgm:prSet/>
      <dgm:spPr/>
      <dgm:t>
        <a:bodyPr/>
        <a:lstStyle/>
        <a:p>
          <a:endParaRPr lang="en-US"/>
        </a:p>
      </dgm:t>
    </dgm:pt>
    <dgm:pt modelId="{3EEE7C60-A3A3-6F40-88B6-90BF0356ECCA}">
      <dgm:prSet phldrT="[Text]"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Hypothesis is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nondirectional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, e.g., </a:t>
          </a:r>
          <a:r>
            <a:rPr lang="en-US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: There is no difference in mean computer confidence posttest between male and female university students,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Male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s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=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Females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dirty="0">
            <a:solidFill>
              <a:srgbClr val="1F497D"/>
            </a:solidFill>
          </a:endParaRPr>
        </a:p>
      </dgm:t>
    </dgm:pt>
    <dgm:pt modelId="{45729ED1-208D-FA48-97F2-D2388A028E60}" type="parTrans" cxnId="{13621B30-0DCB-C843-8E0E-D19BADA07A07}">
      <dgm:prSet/>
      <dgm:spPr/>
      <dgm:t>
        <a:bodyPr/>
        <a:lstStyle/>
        <a:p>
          <a:endParaRPr lang="en-US"/>
        </a:p>
      </dgm:t>
    </dgm:pt>
    <dgm:pt modelId="{652DAA5B-D24E-8D4F-B01F-401553DA00F1}" type="sibTrans" cxnId="{13621B30-0DCB-C843-8E0E-D19BADA07A07}">
      <dgm:prSet/>
      <dgm:spPr/>
      <dgm:t>
        <a:bodyPr/>
        <a:lstStyle/>
        <a:p>
          <a:endParaRPr lang="en-US"/>
        </a:p>
      </dgm:t>
    </dgm:pt>
    <dgm:pt modelId="{057D2C7C-136A-4C48-B6E7-3BA6D186006A}">
      <dgm:prSet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The hypothesis test determines whether or not the mean of one group is either less than or greater than the mean of the second group.</a:t>
          </a:r>
        </a:p>
      </dgm:t>
    </dgm:pt>
    <dgm:pt modelId="{96D5BDE6-12CF-A147-915C-FF868C716117}" type="parTrans" cxnId="{4C971494-0023-5543-ADA3-7A854F1C0F7B}">
      <dgm:prSet/>
      <dgm:spPr/>
      <dgm:t>
        <a:bodyPr/>
        <a:lstStyle/>
        <a:p>
          <a:endParaRPr lang="en-US"/>
        </a:p>
      </dgm:t>
    </dgm:pt>
    <dgm:pt modelId="{B041D2FD-17EF-2E4E-AF57-3DB608D11C0C}" type="sibTrans" cxnId="{4C971494-0023-5543-ADA3-7A854F1C0F7B}">
      <dgm:prSet/>
      <dgm:spPr/>
      <dgm:t>
        <a:bodyPr/>
        <a:lstStyle/>
        <a:p>
          <a:endParaRPr lang="en-US"/>
        </a:p>
      </dgm:t>
    </dgm:pt>
    <dgm:pt modelId="{412F1C11-DF08-A244-B29E-6CB65665EA1E}">
      <dgm:prSet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Many researchers believe that two-tailed tests should always be used, even when making directional predictions.</a:t>
          </a:r>
        </a:p>
      </dgm:t>
    </dgm:pt>
    <dgm:pt modelId="{049A09E9-CEF2-5648-B591-A2E5FFE4EC19}" type="parTrans" cxnId="{A029854A-ACE6-BA44-B54F-0CDF3C4C92DE}">
      <dgm:prSet/>
      <dgm:spPr/>
      <dgm:t>
        <a:bodyPr/>
        <a:lstStyle/>
        <a:p>
          <a:endParaRPr lang="en-US"/>
        </a:p>
      </dgm:t>
    </dgm:pt>
    <dgm:pt modelId="{4DE56848-6585-9348-9007-5D833D821690}" type="sibTrans" cxnId="{A029854A-ACE6-BA44-B54F-0CDF3C4C92DE}">
      <dgm:prSet/>
      <dgm:spPr/>
      <dgm:t>
        <a:bodyPr/>
        <a:lstStyle/>
        <a:p>
          <a:endParaRPr lang="en-US"/>
        </a:p>
      </dgm:t>
    </dgm:pt>
    <dgm:pt modelId="{18E4BD01-03E3-AC42-94F8-2A613EE4B091}">
      <dgm:prSet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The test determines whether or not the mean of a specified group is greater than the mean of the other group.</a:t>
          </a:r>
        </a:p>
      </dgm:t>
    </dgm:pt>
    <dgm:pt modelId="{DC51A9E1-7F63-8544-9F6A-62E8730C02D3}" type="parTrans" cxnId="{0B675207-E88A-5548-A6F5-C5EE1B307FA8}">
      <dgm:prSet/>
      <dgm:spPr/>
      <dgm:t>
        <a:bodyPr/>
        <a:lstStyle/>
        <a:p>
          <a:endParaRPr lang="en-US"/>
        </a:p>
      </dgm:t>
    </dgm:pt>
    <dgm:pt modelId="{CF7D76C2-A748-A347-9C33-C0CB70295EC4}" type="sibTrans" cxnId="{0B675207-E88A-5548-A6F5-C5EE1B307FA8}">
      <dgm:prSet/>
      <dgm:spPr/>
      <dgm:t>
        <a:bodyPr/>
        <a:lstStyle/>
        <a:p>
          <a:endParaRPr lang="en-US"/>
        </a:p>
      </dgm:t>
    </dgm:pt>
    <dgm:pt modelId="{EAC5FBFB-AAB6-C44F-A696-2F7FE7B57220}" type="pres">
      <dgm:prSet presAssocID="{3A777FF3-7E64-274C-9945-2009905998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29EC67-7867-404D-9F94-D88180226D53}" type="pres">
      <dgm:prSet presAssocID="{3017B8A2-B0E8-5E48-9516-D169303936B2}" presName="composite" presStyleCnt="0"/>
      <dgm:spPr/>
    </dgm:pt>
    <dgm:pt modelId="{F3B82989-2EFB-DC4F-920F-2B8BEBD6C9BD}" type="pres">
      <dgm:prSet presAssocID="{3017B8A2-B0E8-5E48-9516-D169303936B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3144E-DF00-8D43-9918-4172FA8C23C8}" type="pres">
      <dgm:prSet presAssocID="{3017B8A2-B0E8-5E48-9516-D169303936B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4535A-F279-E248-A4F4-4AC9325A5559}" type="pres">
      <dgm:prSet presAssocID="{A1BD284E-F411-B642-B909-899ACBD53332}" presName="space" presStyleCnt="0"/>
      <dgm:spPr/>
    </dgm:pt>
    <dgm:pt modelId="{048FA25A-FF5F-1C4F-9B8B-36E2CEC860BD}" type="pres">
      <dgm:prSet presAssocID="{869E8D59-74D5-3A49-9C94-F04A10B48338}" presName="composite" presStyleCnt="0"/>
      <dgm:spPr/>
    </dgm:pt>
    <dgm:pt modelId="{262D8712-494C-A14B-8135-984A52A18F09}" type="pres">
      <dgm:prSet presAssocID="{869E8D59-74D5-3A49-9C94-F04A10B4833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9CC213-C081-754B-A53D-EF3C6541831B}" type="pres">
      <dgm:prSet presAssocID="{869E8D59-74D5-3A49-9C94-F04A10B4833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56C38C-98DF-CB41-B069-21964D16C889}" type="presOf" srcId="{06841F15-CE72-E64D-A6D7-B914415BA259}" destId="{2CC3144E-DF00-8D43-9918-4172FA8C23C8}" srcOrd="0" destOrd="0" presId="urn:microsoft.com/office/officeart/2005/8/layout/hList1"/>
    <dgm:cxn modelId="{04E6F7FB-2A1D-CA41-ACAE-E65CC9830C84}" type="presOf" srcId="{869E8D59-74D5-3A49-9C94-F04A10B48338}" destId="{262D8712-494C-A14B-8135-984A52A18F09}" srcOrd="0" destOrd="0" presId="urn:microsoft.com/office/officeart/2005/8/layout/hList1"/>
    <dgm:cxn modelId="{6B151537-B043-AB46-89FE-71FB01683ED4}" type="presOf" srcId="{18E4BD01-03E3-AC42-94F8-2A613EE4B091}" destId="{2CC3144E-DF00-8D43-9918-4172FA8C23C8}" srcOrd="0" destOrd="1" presId="urn:microsoft.com/office/officeart/2005/8/layout/hList1"/>
    <dgm:cxn modelId="{D0744C54-D9D9-4044-99E3-5CE9E89B4FE3}" type="presOf" srcId="{3A777FF3-7E64-274C-9945-200990599874}" destId="{EAC5FBFB-AAB6-C44F-A696-2F7FE7B57220}" srcOrd="0" destOrd="0" presId="urn:microsoft.com/office/officeart/2005/8/layout/hList1"/>
    <dgm:cxn modelId="{4C971494-0023-5543-ADA3-7A854F1C0F7B}" srcId="{869E8D59-74D5-3A49-9C94-F04A10B48338}" destId="{057D2C7C-136A-4C48-B6E7-3BA6D186006A}" srcOrd="1" destOrd="0" parTransId="{96D5BDE6-12CF-A147-915C-FF868C716117}" sibTransId="{B041D2FD-17EF-2E4E-AF57-3DB608D11C0C}"/>
    <dgm:cxn modelId="{A029854A-ACE6-BA44-B54F-0CDF3C4C92DE}" srcId="{869E8D59-74D5-3A49-9C94-F04A10B48338}" destId="{412F1C11-DF08-A244-B29E-6CB65665EA1E}" srcOrd="2" destOrd="0" parTransId="{049A09E9-CEF2-5648-B591-A2E5FFE4EC19}" sibTransId="{4DE56848-6585-9348-9007-5D833D821690}"/>
    <dgm:cxn modelId="{4D30102E-97EE-5641-86DB-0BBD452D8DAF}" type="presOf" srcId="{3EEE7C60-A3A3-6F40-88B6-90BF0356ECCA}" destId="{669CC213-C081-754B-A53D-EF3C6541831B}" srcOrd="0" destOrd="0" presId="urn:microsoft.com/office/officeart/2005/8/layout/hList1"/>
    <dgm:cxn modelId="{08DA4FF7-E857-7941-A82C-CBA023F76D81}" srcId="{3A777FF3-7E64-274C-9945-200990599874}" destId="{869E8D59-74D5-3A49-9C94-F04A10B48338}" srcOrd="1" destOrd="0" parTransId="{386809C1-94F7-BD4F-BEB7-34391DF6E300}" sibTransId="{292A587B-9739-5C45-9D73-D6F43D336DAA}"/>
    <dgm:cxn modelId="{0B675207-E88A-5548-A6F5-C5EE1B307FA8}" srcId="{3017B8A2-B0E8-5E48-9516-D169303936B2}" destId="{18E4BD01-03E3-AC42-94F8-2A613EE4B091}" srcOrd="1" destOrd="0" parTransId="{DC51A9E1-7F63-8544-9F6A-62E8730C02D3}" sibTransId="{CF7D76C2-A748-A347-9C33-C0CB70295EC4}"/>
    <dgm:cxn modelId="{F178DDE7-BAC8-3A47-8B43-653E959E5FF9}" srcId="{3A777FF3-7E64-274C-9945-200990599874}" destId="{3017B8A2-B0E8-5E48-9516-D169303936B2}" srcOrd="0" destOrd="0" parTransId="{F4140710-CB3D-5D40-AC99-B7EE6D6688BB}" sibTransId="{A1BD284E-F411-B642-B909-899ACBD53332}"/>
    <dgm:cxn modelId="{0824583E-FAEC-7B40-AF05-204A82578042}" type="presOf" srcId="{3017B8A2-B0E8-5E48-9516-D169303936B2}" destId="{F3B82989-2EFB-DC4F-920F-2B8BEBD6C9BD}" srcOrd="0" destOrd="0" presId="urn:microsoft.com/office/officeart/2005/8/layout/hList1"/>
    <dgm:cxn modelId="{13621B30-0DCB-C843-8E0E-D19BADA07A07}" srcId="{869E8D59-74D5-3A49-9C94-F04A10B48338}" destId="{3EEE7C60-A3A3-6F40-88B6-90BF0356ECCA}" srcOrd="0" destOrd="0" parTransId="{45729ED1-208D-FA48-97F2-D2388A028E60}" sibTransId="{652DAA5B-D24E-8D4F-B01F-401553DA00F1}"/>
    <dgm:cxn modelId="{6F1B1A9D-C517-A14F-8236-8905141A52FA}" type="presOf" srcId="{057D2C7C-136A-4C48-B6E7-3BA6D186006A}" destId="{669CC213-C081-754B-A53D-EF3C6541831B}" srcOrd="0" destOrd="1" presId="urn:microsoft.com/office/officeart/2005/8/layout/hList1"/>
    <dgm:cxn modelId="{6404A20A-985B-1E41-805B-160D718F44F8}" type="presOf" srcId="{412F1C11-DF08-A244-B29E-6CB65665EA1E}" destId="{669CC213-C081-754B-A53D-EF3C6541831B}" srcOrd="0" destOrd="2" presId="urn:microsoft.com/office/officeart/2005/8/layout/hList1"/>
    <dgm:cxn modelId="{F8C61B70-76C5-564F-BD7A-EA8F13798640}" srcId="{3017B8A2-B0E8-5E48-9516-D169303936B2}" destId="{06841F15-CE72-E64D-A6D7-B914415BA259}" srcOrd="0" destOrd="0" parTransId="{35D359FD-0DC7-8B49-AB19-9139E0F6C2E6}" sibTransId="{30811574-96BC-D34A-990F-D617E98069A7}"/>
    <dgm:cxn modelId="{553081B2-D189-694C-B9F8-0C4E0079304E}" type="presParOf" srcId="{EAC5FBFB-AAB6-C44F-A696-2F7FE7B57220}" destId="{DC29EC67-7867-404D-9F94-D88180226D53}" srcOrd="0" destOrd="0" presId="urn:microsoft.com/office/officeart/2005/8/layout/hList1"/>
    <dgm:cxn modelId="{25429EAD-D08D-C441-AF87-5173BB85C4E9}" type="presParOf" srcId="{DC29EC67-7867-404D-9F94-D88180226D53}" destId="{F3B82989-2EFB-DC4F-920F-2B8BEBD6C9BD}" srcOrd="0" destOrd="0" presId="urn:microsoft.com/office/officeart/2005/8/layout/hList1"/>
    <dgm:cxn modelId="{C60F31D2-C84C-4843-8E57-532A5B257154}" type="presParOf" srcId="{DC29EC67-7867-404D-9F94-D88180226D53}" destId="{2CC3144E-DF00-8D43-9918-4172FA8C23C8}" srcOrd="1" destOrd="0" presId="urn:microsoft.com/office/officeart/2005/8/layout/hList1"/>
    <dgm:cxn modelId="{8ADA51B0-CDAE-F54C-94E9-C23C35D041DE}" type="presParOf" srcId="{EAC5FBFB-AAB6-C44F-A696-2F7FE7B57220}" destId="{7724535A-F279-E248-A4F4-4AC9325A5559}" srcOrd="1" destOrd="0" presId="urn:microsoft.com/office/officeart/2005/8/layout/hList1"/>
    <dgm:cxn modelId="{D8A9B4CD-46A7-2248-B4F1-5C2AD4CAFB55}" type="presParOf" srcId="{EAC5FBFB-AAB6-C44F-A696-2F7FE7B57220}" destId="{048FA25A-FF5F-1C4F-9B8B-36E2CEC860BD}" srcOrd="2" destOrd="0" presId="urn:microsoft.com/office/officeart/2005/8/layout/hList1"/>
    <dgm:cxn modelId="{662D6039-D6B1-FC4C-9DFF-83DDDB3EDAC8}" type="presParOf" srcId="{048FA25A-FF5F-1C4F-9B8B-36E2CEC860BD}" destId="{262D8712-494C-A14B-8135-984A52A18F09}" srcOrd="0" destOrd="0" presId="urn:microsoft.com/office/officeart/2005/8/layout/hList1"/>
    <dgm:cxn modelId="{3A37C373-3D00-ED40-92F9-B6AE87ABF5D2}" type="presParOf" srcId="{048FA25A-FF5F-1C4F-9B8B-36E2CEC860BD}" destId="{669CC213-C081-754B-A53D-EF3C6541831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67B1D6-E0F1-4F4A-B805-FBD0A1D552A1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ABBDAD-DE16-1046-91FF-894204B5DDC7}">
      <dgm:prSet/>
      <dgm:spPr/>
      <dgm:t>
        <a:bodyPr/>
        <a:lstStyle/>
        <a:p>
          <a:pPr rtl="0"/>
          <a:r>
            <a:rPr lang="en-US" dirty="0" smtClean="0"/>
            <a:t>A statistical hypothesis ALWAYS refers to the population, not the sample that is measured. It ALWAYS refers to a parameter, e.g., μ, and never a statistic, e.g., </a:t>
          </a:r>
          <a:r>
            <a:rPr lang="en-US" i="1" dirty="0" smtClean="0"/>
            <a:t>M</a:t>
          </a:r>
          <a:endParaRPr lang="en-US" dirty="0"/>
        </a:p>
      </dgm:t>
    </dgm:pt>
    <dgm:pt modelId="{3A0F17B6-A083-5141-AA41-C6FD48EE2231}" type="parTrans" cxnId="{6DAD0906-E1FF-0A49-9DA7-DC4669E4422B}">
      <dgm:prSet/>
      <dgm:spPr/>
      <dgm:t>
        <a:bodyPr/>
        <a:lstStyle/>
        <a:p>
          <a:endParaRPr lang="en-US"/>
        </a:p>
      </dgm:t>
    </dgm:pt>
    <dgm:pt modelId="{8F3B9394-7971-A545-A3D1-BE4513B7C206}" type="sibTrans" cxnId="{6DAD0906-E1FF-0A49-9DA7-DC4669E4422B}">
      <dgm:prSet/>
      <dgm:spPr/>
      <dgm:t>
        <a:bodyPr/>
        <a:lstStyle/>
        <a:p>
          <a:endParaRPr lang="en-US"/>
        </a:p>
      </dgm:t>
    </dgm:pt>
    <dgm:pt modelId="{7ED5D34B-70BF-2547-8BC3-9D1CF8406E9F}">
      <dgm:prSet/>
      <dgm:spPr/>
      <dgm:t>
        <a:bodyPr/>
        <a:lstStyle/>
        <a:p>
          <a:pPr rtl="0"/>
          <a:r>
            <a:rPr lang="en-US" dirty="0" smtClean="0"/>
            <a:t>A hypothesis test ALWAYS starts by assuming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is true</a:t>
          </a:r>
          <a:endParaRPr lang="en-US" dirty="0"/>
        </a:p>
      </dgm:t>
    </dgm:pt>
    <dgm:pt modelId="{309C08EB-70F7-BD41-9656-A440C9373092}" type="parTrans" cxnId="{60F3A792-08D0-7A47-A5EF-0B245911C1B6}">
      <dgm:prSet/>
      <dgm:spPr/>
      <dgm:t>
        <a:bodyPr/>
        <a:lstStyle/>
        <a:p>
          <a:endParaRPr lang="en-US"/>
        </a:p>
      </dgm:t>
    </dgm:pt>
    <dgm:pt modelId="{1AE1D598-8573-1D45-A022-63934C28DF65}" type="sibTrans" cxnId="{60F3A792-08D0-7A47-A5EF-0B245911C1B6}">
      <dgm:prSet/>
      <dgm:spPr/>
      <dgm:t>
        <a:bodyPr/>
        <a:lstStyle/>
        <a:p>
          <a:endParaRPr lang="en-US"/>
        </a:p>
      </dgm:t>
    </dgm:pt>
    <dgm:pt modelId="{71447F9D-4FE0-3446-A3D1-47407AC6B3CD}">
      <dgm:prSet/>
      <dgm:spPr/>
      <dgm:t>
        <a:bodyPr/>
        <a:lstStyle/>
        <a:p>
          <a:pPr rtl="0"/>
          <a:r>
            <a:rPr lang="en-US" dirty="0" smtClean="0"/>
            <a:t>The purpose of the hypothesis test is to seek evidence that supports rejecting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and accepting </a:t>
          </a:r>
          <a:r>
            <a:rPr lang="en-US" i="1" dirty="0" smtClean="0"/>
            <a:t>H</a:t>
          </a:r>
          <a:r>
            <a:rPr lang="en-US" baseline="-25000" dirty="0" smtClean="0"/>
            <a:t>1</a:t>
          </a:r>
          <a:endParaRPr lang="en-US" dirty="0"/>
        </a:p>
      </dgm:t>
    </dgm:pt>
    <dgm:pt modelId="{59BD2DE1-326D-4840-B99B-00AA1566EE2C}" type="parTrans" cxnId="{83464F0A-EC06-BC41-97D4-331337E9460B}">
      <dgm:prSet/>
      <dgm:spPr/>
      <dgm:t>
        <a:bodyPr/>
        <a:lstStyle/>
        <a:p>
          <a:endParaRPr lang="en-US"/>
        </a:p>
      </dgm:t>
    </dgm:pt>
    <dgm:pt modelId="{DF330193-7DA2-D34D-A1E0-8C7C72D129A2}" type="sibTrans" cxnId="{83464F0A-EC06-BC41-97D4-331337E9460B}">
      <dgm:prSet/>
      <dgm:spPr/>
      <dgm:t>
        <a:bodyPr/>
        <a:lstStyle/>
        <a:p>
          <a:endParaRPr lang="en-US"/>
        </a:p>
      </dgm:t>
    </dgm:pt>
    <dgm:pt modelId="{EF1ECE71-81FD-BB46-9EEB-B52A1492E1D7}">
      <dgm:prSet/>
      <dgm:spPr/>
      <dgm:t>
        <a:bodyPr/>
        <a:lstStyle/>
        <a:p>
          <a:pPr rtl="0"/>
          <a:r>
            <a:rPr lang="en-US" dirty="0" smtClean="0"/>
            <a:t>A statistically significant hypothesis test occurs when there is statistical evidence to reject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endParaRPr lang="en-US" dirty="0"/>
        </a:p>
      </dgm:t>
    </dgm:pt>
    <dgm:pt modelId="{93005E98-EA76-5645-84EA-478A5D021932}" type="parTrans" cxnId="{76DD69C5-4D59-3640-A5D6-15C7F9C3A703}">
      <dgm:prSet/>
      <dgm:spPr/>
      <dgm:t>
        <a:bodyPr/>
        <a:lstStyle/>
        <a:p>
          <a:endParaRPr lang="en-US"/>
        </a:p>
      </dgm:t>
    </dgm:pt>
    <dgm:pt modelId="{3BE8A6B4-5CB7-1F41-82BE-F31ACC92352A}" type="sibTrans" cxnId="{76DD69C5-4D59-3640-A5D6-15C7F9C3A703}">
      <dgm:prSet/>
      <dgm:spPr/>
      <dgm:t>
        <a:bodyPr/>
        <a:lstStyle/>
        <a:p>
          <a:endParaRPr lang="en-US"/>
        </a:p>
      </dgm:t>
    </dgm:pt>
    <dgm:pt modelId="{A8928349-A05E-5C4C-B97E-78A250D944BA}">
      <dgm:prSet/>
      <dgm:spPr/>
      <dgm:t>
        <a:bodyPr/>
        <a:lstStyle/>
        <a:p>
          <a:pPr rtl="0"/>
          <a:r>
            <a:rPr lang="en-US" dirty="0" smtClean="0"/>
            <a:t>NEVER conclude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is true since there is always a chance of error. Rather, conclude, if warranted, that there is insufficient evidence to reject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endParaRPr lang="en-US" dirty="0"/>
        </a:p>
      </dgm:t>
    </dgm:pt>
    <dgm:pt modelId="{3E21F3B1-4B2A-924A-9D5E-E2D2CA8F148B}" type="parTrans" cxnId="{EFC07687-55CF-ED4C-8619-DCEC1967F6E8}">
      <dgm:prSet/>
      <dgm:spPr/>
      <dgm:t>
        <a:bodyPr/>
        <a:lstStyle/>
        <a:p>
          <a:endParaRPr lang="en-US"/>
        </a:p>
      </dgm:t>
    </dgm:pt>
    <dgm:pt modelId="{D750786C-08D7-2144-A756-DCDB06BE3521}" type="sibTrans" cxnId="{EFC07687-55CF-ED4C-8619-DCEC1967F6E8}">
      <dgm:prSet/>
      <dgm:spPr/>
      <dgm:t>
        <a:bodyPr/>
        <a:lstStyle/>
        <a:p>
          <a:endParaRPr lang="en-US"/>
        </a:p>
      </dgm:t>
    </dgm:pt>
    <dgm:pt modelId="{7E576969-FB94-D94B-97D8-860A249C98CF}" type="pres">
      <dgm:prSet presAssocID="{9467B1D6-E0F1-4F4A-B805-FBD0A1D552A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3E13E40-593D-BE44-B35B-2392EFA2AB84}" type="pres">
      <dgm:prSet presAssocID="{F0ABBDAD-DE16-1046-91FF-894204B5DDC7}" presName="thickLine" presStyleLbl="alignNode1" presStyleIdx="0" presStyleCnt="5"/>
      <dgm:spPr/>
    </dgm:pt>
    <dgm:pt modelId="{F1928A2B-58CB-4C48-A054-7C9FE9833825}" type="pres">
      <dgm:prSet presAssocID="{F0ABBDAD-DE16-1046-91FF-894204B5DDC7}" presName="horz1" presStyleCnt="0"/>
      <dgm:spPr/>
    </dgm:pt>
    <dgm:pt modelId="{B3FB6103-121D-9C4C-99AC-C7C3C1797C13}" type="pres">
      <dgm:prSet presAssocID="{F0ABBDAD-DE16-1046-91FF-894204B5DDC7}" presName="tx1" presStyleLbl="revTx" presStyleIdx="0" presStyleCnt="5"/>
      <dgm:spPr/>
      <dgm:t>
        <a:bodyPr/>
        <a:lstStyle/>
        <a:p>
          <a:endParaRPr lang="en-US"/>
        </a:p>
      </dgm:t>
    </dgm:pt>
    <dgm:pt modelId="{08B9F701-CC57-8049-ACAB-570AC365340F}" type="pres">
      <dgm:prSet presAssocID="{F0ABBDAD-DE16-1046-91FF-894204B5DDC7}" presName="vert1" presStyleCnt="0"/>
      <dgm:spPr/>
    </dgm:pt>
    <dgm:pt modelId="{34817454-96F8-1645-BF8F-3C50819D7616}" type="pres">
      <dgm:prSet presAssocID="{7ED5D34B-70BF-2547-8BC3-9D1CF8406E9F}" presName="thickLine" presStyleLbl="alignNode1" presStyleIdx="1" presStyleCnt="5"/>
      <dgm:spPr/>
    </dgm:pt>
    <dgm:pt modelId="{2AAA829C-5D3A-514B-AC36-17C75B70D7F7}" type="pres">
      <dgm:prSet presAssocID="{7ED5D34B-70BF-2547-8BC3-9D1CF8406E9F}" presName="horz1" presStyleCnt="0"/>
      <dgm:spPr/>
    </dgm:pt>
    <dgm:pt modelId="{B7769025-61F2-654B-B351-E4B4177C3E12}" type="pres">
      <dgm:prSet presAssocID="{7ED5D34B-70BF-2547-8BC3-9D1CF8406E9F}" presName="tx1" presStyleLbl="revTx" presStyleIdx="1" presStyleCnt="5"/>
      <dgm:spPr/>
      <dgm:t>
        <a:bodyPr/>
        <a:lstStyle/>
        <a:p>
          <a:endParaRPr lang="en-US"/>
        </a:p>
      </dgm:t>
    </dgm:pt>
    <dgm:pt modelId="{774580CE-7A12-3F4A-B185-B1A94B86BB18}" type="pres">
      <dgm:prSet presAssocID="{7ED5D34B-70BF-2547-8BC3-9D1CF8406E9F}" presName="vert1" presStyleCnt="0"/>
      <dgm:spPr/>
    </dgm:pt>
    <dgm:pt modelId="{B4C7E269-0575-D64E-AFAB-B1F5FECBE21D}" type="pres">
      <dgm:prSet presAssocID="{71447F9D-4FE0-3446-A3D1-47407AC6B3CD}" presName="thickLine" presStyleLbl="alignNode1" presStyleIdx="2" presStyleCnt="5"/>
      <dgm:spPr/>
    </dgm:pt>
    <dgm:pt modelId="{B27314DC-971B-0747-A878-F46A9B0E58CA}" type="pres">
      <dgm:prSet presAssocID="{71447F9D-4FE0-3446-A3D1-47407AC6B3CD}" presName="horz1" presStyleCnt="0"/>
      <dgm:spPr/>
    </dgm:pt>
    <dgm:pt modelId="{2F4F4659-DF2D-AD41-99CB-5CDAB9BD351E}" type="pres">
      <dgm:prSet presAssocID="{71447F9D-4FE0-3446-A3D1-47407AC6B3CD}" presName="tx1" presStyleLbl="revTx" presStyleIdx="2" presStyleCnt="5"/>
      <dgm:spPr/>
      <dgm:t>
        <a:bodyPr/>
        <a:lstStyle/>
        <a:p>
          <a:endParaRPr lang="en-US"/>
        </a:p>
      </dgm:t>
    </dgm:pt>
    <dgm:pt modelId="{3C965727-17B8-E045-A67B-CB08CDDDDB0B}" type="pres">
      <dgm:prSet presAssocID="{71447F9D-4FE0-3446-A3D1-47407AC6B3CD}" presName="vert1" presStyleCnt="0"/>
      <dgm:spPr/>
    </dgm:pt>
    <dgm:pt modelId="{5E876733-EE48-EF4E-A7C5-978DCA24E009}" type="pres">
      <dgm:prSet presAssocID="{EF1ECE71-81FD-BB46-9EEB-B52A1492E1D7}" presName="thickLine" presStyleLbl="alignNode1" presStyleIdx="3" presStyleCnt="5"/>
      <dgm:spPr/>
    </dgm:pt>
    <dgm:pt modelId="{9B0BEA62-4D77-544B-A92C-6F7736B31EFB}" type="pres">
      <dgm:prSet presAssocID="{EF1ECE71-81FD-BB46-9EEB-B52A1492E1D7}" presName="horz1" presStyleCnt="0"/>
      <dgm:spPr/>
    </dgm:pt>
    <dgm:pt modelId="{3F0FCCCA-2C32-F24E-88BA-8AA885AF2B8B}" type="pres">
      <dgm:prSet presAssocID="{EF1ECE71-81FD-BB46-9EEB-B52A1492E1D7}" presName="tx1" presStyleLbl="revTx" presStyleIdx="3" presStyleCnt="5"/>
      <dgm:spPr/>
      <dgm:t>
        <a:bodyPr/>
        <a:lstStyle/>
        <a:p>
          <a:endParaRPr lang="en-US"/>
        </a:p>
      </dgm:t>
    </dgm:pt>
    <dgm:pt modelId="{4743C21D-8EC8-DA44-8588-3229A9BFFDEF}" type="pres">
      <dgm:prSet presAssocID="{EF1ECE71-81FD-BB46-9EEB-B52A1492E1D7}" presName="vert1" presStyleCnt="0"/>
      <dgm:spPr/>
    </dgm:pt>
    <dgm:pt modelId="{525AD9F6-7E54-AD46-998C-9C37EB4D546D}" type="pres">
      <dgm:prSet presAssocID="{A8928349-A05E-5C4C-B97E-78A250D944BA}" presName="thickLine" presStyleLbl="alignNode1" presStyleIdx="4" presStyleCnt="5"/>
      <dgm:spPr/>
    </dgm:pt>
    <dgm:pt modelId="{233842D4-8C26-6C49-BBBD-DE69970B0634}" type="pres">
      <dgm:prSet presAssocID="{A8928349-A05E-5C4C-B97E-78A250D944BA}" presName="horz1" presStyleCnt="0"/>
      <dgm:spPr/>
    </dgm:pt>
    <dgm:pt modelId="{EC7B19F9-BB28-4742-B27A-9044A964CAD0}" type="pres">
      <dgm:prSet presAssocID="{A8928349-A05E-5C4C-B97E-78A250D944BA}" presName="tx1" presStyleLbl="revTx" presStyleIdx="4" presStyleCnt="5"/>
      <dgm:spPr/>
      <dgm:t>
        <a:bodyPr/>
        <a:lstStyle/>
        <a:p>
          <a:endParaRPr lang="en-US"/>
        </a:p>
      </dgm:t>
    </dgm:pt>
    <dgm:pt modelId="{3F6A049E-014E-8C4E-BD6D-D443E5F5C353}" type="pres">
      <dgm:prSet presAssocID="{A8928349-A05E-5C4C-B97E-78A250D944BA}" presName="vert1" presStyleCnt="0"/>
      <dgm:spPr/>
    </dgm:pt>
  </dgm:ptLst>
  <dgm:cxnLst>
    <dgm:cxn modelId="{EFC07687-55CF-ED4C-8619-DCEC1967F6E8}" srcId="{9467B1D6-E0F1-4F4A-B805-FBD0A1D552A1}" destId="{A8928349-A05E-5C4C-B97E-78A250D944BA}" srcOrd="4" destOrd="0" parTransId="{3E21F3B1-4B2A-924A-9D5E-E2D2CA8F148B}" sibTransId="{D750786C-08D7-2144-A756-DCDB06BE3521}"/>
    <dgm:cxn modelId="{2BDFEC8E-2D1D-DF4E-BDB8-9D84F32F05E8}" type="presOf" srcId="{7ED5D34B-70BF-2547-8BC3-9D1CF8406E9F}" destId="{B7769025-61F2-654B-B351-E4B4177C3E12}" srcOrd="0" destOrd="0" presId="urn:microsoft.com/office/officeart/2008/layout/LinedList"/>
    <dgm:cxn modelId="{922CB61C-BE49-8046-93A6-D71CF6CAC8E1}" type="presOf" srcId="{F0ABBDAD-DE16-1046-91FF-894204B5DDC7}" destId="{B3FB6103-121D-9C4C-99AC-C7C3C1797C13}" srcOrd="0" destOrd="0" presId="urn:microsoft.com/office/officeart/2008/layout/LinedList"/>
    <dgm:cxn modelId="{EC55AB59-E524-D948-8663-8C8834E86CEC}" type="presOf" srcId="{A8928349-A05E-5C4C-B97E-78A250D944BA}" destId="{EC7B19F9-BB28-4742-B27A-9044A964CAD0}" srcOrd="0" destOrd="0" presId="urn:microsoft.com/office/officeart/2008/layout/LinedList"/>
    <dgm:cxn modelId="{76DD69C5-4D59-3640-A5D6-15C7F9C3A703}" srcId="{9467B1D6-E0F1-4F4A-B805-FBD0A1D552A1}" destId="{EF1ECE71-81FD-BB46-9EEB-B52A1492E1D7}" srcOrd="3" destOrd="0" parTransId="{93005E98-EA76-5645-84EA-478A5D021932}" sibTransId="{3BE8A6B4-5CB7-1F41-82BE-F31ACC92352A}"/>
    <dgm:cxn modelId="{60F3A792-08D0-7A47-A5EF-0B245911C1B6}" srcId="{9467B1D6-E0F1-4F4A-B805-FBD0A1D552A1}" destId="{7ED5D34B-70BF-2547-8BC3-9D1CF8406E9F}" srcOrd="1" destOrd="0" parTransId="{309C08EB-70F7-BD41-9656-A440C9373092}" sibTransId="{1AE1D598-8573-1D45-A022-63934C28DF65}"/>
    <dgm:cxn modelId="{6DAD0906-E1FF-0A49-9DA7-DC4669E4422B}" srcId="{9467B1D6-E0F1-4F4A-B805-FBD0A1D552A1}" destId="{F0ABBDAD-DE16-1046-91FF-894204B5DDC7}" srcOrd="0" destOrd="0" parTransId="{3A0F17B6-A083-5141-AA41-C6FD48EE2231}" sibTransId="{8F3B9394-7971-A545-A3D1-BE4513B7C206}"/>
    <dgm:cxn modelId="{9BEC0DB0-92E4-CC49-9F4C-778F68E9C1AD}" type="presOf" srcId="{EF1ECE71-81FD-BB46-9EEB-B52A1492E1D7}" destId="{3F0FCCCA-2C32-F24E-88BA-8AA885AF2B8B}" srcOrd="0" destOrd="0" presId="urn:microsoft.com/office/officeart/2008/layout/LinedList"/>
    <dgm:cxn modelId="{30C0C3CF-174F-D94B-9FC9-156D423326AA}" type="presOf" srcId="{9467B1D6-E0F1-4F4A-B805-FBD0A1D552A1}" destId="{7E576969-FB94-D94B-97D8-860A249C98CF}" srcOrd="0" destOrd="0" presId="urn:microsoft.com/office/officeart/2008/layout/LinedList"/>
    <dgm:cxn modelId="{83464F0A-EC06-BC41-97D4-331337E9460B}" srcId="{9467B1D6-E0F1-4F4A-B805-FBD0A1D552A1}" destId="{71447F9D-4FE0-3446-A3D1-47407AC6B3CD}" srcOrd="2" destOrd="0" parTransId="{59BD2DE1-326D-4840-B99B-00AA1566EE2C}" sibTransId="{DF330193-7DA2-D34D-A1E0-8C7C72D129A2}"/>
    <dgm:cxn modelId="{A8E683FF-D95C-0B4D-8928-96351F1A90A6}" type="presOf" srcId="{71447F9D-4FE0-3446-A3D1-47407AC6B3CD}" destId="{2F4F4659-DF2D-AD41-99CB-5CDAB9BD351E}" srcOrd="0" destOrd="0" presId="urn:microsoft.com/office/officeart/2008/layout/LinedList"/>
    <dgm:cxn modelId="{E129EF74-6F0E-E441-B265-FF61A3E22ADE}" type="presParOf" srcId="{7E576969-FB94-D94B-97D8-860A249C98CF}" destId="{93E13E40-593D-BE44-B35B-2392EFA2AB84}" srcOrd="0" destOrd="0" presId="urn:microsoft.com/office/officeart/2008/layout/LinedList"/>
    <dgm:cxn modelId="{3E17213D-DE97-4F47-A677-3FA5665A4074}" type="presParOf" srcId="{7E576969-FB94-D94B-97D8-860A249C98CF}" destId="{F1928A2B-58CB-4C48-A054-7C9FE9833825}" srcOrd="1" destOrd="0" presId="urn:microsoft.com/office/officeart/2008/layout/LinedList"/>
    <dgm:cxn modelId="{C18AFC87-5944-FA42-9301-86488524AF86}" type="presParOf" srcId="{F1928A2B-58CB-4C48-A054-7C9FE9833825}" destId="{B3FB6103-121D-9C4C-99AC-C7C3C1797C13}" srcOrd="0" destOrd="0" presId="urn:microsoft.com/office/officeart/2008/layout/LinedList"/>
    <dgm:cxn modelId="{08C2F712-3C81-094F-BEEB-35C148E4F8D4}" type="presParOf" srcId="{F1928A2B-58CB-4C48-A054-7C9FE9833825}" destId="{08B9F701-CC57-8049-ACAB-570AC365340F}" srcOrd="1" destOrd="0" presId="urn:microsoft.com/office/officeart/2008/layout/LinedList"/>
    <dgm:cxn modelId="{A58027C1-E0B4-FC4A-9B1E-60E84D4EE418}" type="presParOf" srcId="{7E576969-FB94-D94B-97D8-860A249C98CF}" destId="{34817454-96F8-1645-BF8F-3C50819D7616}" srcOrd="2" destOrd="0" presId="urn:microsoft.com/office/officeart/2008/layout/LinedList"/>
    <dgm:cxn modelId="{49A53B08-9546-3649-8FE6-993DAD04A63C}" type="presParOf" srcId="{7E576969-FB94-D94B-97D8-860A249C98CF}" destId="{2AAA829C-5D3A-514B-AC36-17C75B70D7F7}" srcOrd="3" destOrd="0" presId="urn:microsoft.com/office/officeart/2008/layout/LinedList"/>
    <dgm:cxn modelId="{A6100352-F231-C042-9796-DF3E40BED86E}" type="presParOf" srcId="{2AAA829C-5D3A-514B-AC36-17C75B70D7F7}" destId="{B7769025-61F2-654B-B351-E4B4177C3E12}" srcOrd="0" destOrd="0" presId="urn:microsoft.com/office/officeart/2008/layout/LinedList"/>
    <dgm:cxn modelId="{8A5C3F13-1001-5049-98AA-83AE9F933E92}" type="presParOf" srcId="{2AAA829C-5D3A-514B-AC36-17C75B70D7F7}" destId="{774580CE-7A12-3F4A-B185-B1A94B86BB18}" srcOrd="1" destOrd="0" presId="urn:microsoft.com/office/officeart/2008/layout/LinedList"/>
    <dgm:cxn modelId="{A69F89E6-E4A4-6941-86AB-EFC8A3E1152E}" type="presParOf" srcId="{7E576969-FB94-D94B-97D8-860A249C98CF}" destId="{B4C7E269-0575-D64E-AFAB-B1F5FECBE21D}" srcOrd="4" destOrd="0" presId="urn:microsoft.com/office/officeart/2008/layout/LinedList"/>
    <dgm:cxn modelId="{962B3A09-0F80-E748-91C1-761BB7A42E4B}" type="presParOf" srcId="{7E576969-FB94-D94B-97D8-860A249C98CF}" destId="{B27314DC-971B-0747-A878-F46A9B0E58CA}" srcOrd="5" destOrd="0" presId="urn:microsoft.com/office/officeart/2008/layout/LinedList"/>
    <dgm:cxn modelId="{02F9C7F6-9723-CA48-AF5E-FA5020709FDA}" type="presParOf" srcId="{B27314DC-971B-0747-A878-F46A9B0E58CA}" destId="{2F4F4659-DF2D-AD41-99CB-5CDAB9BD351E}" srcOrd="0" destOrd="0" presId="urn:microsoft.com/office/officeart/2008/layout/LinedList"/>
    <dgm:cxn modelId="{A15C9CBF-8EA3-9647-9733-4AEB9221C0D3}" type="presParOf" srcId="{B27314DC-971B-0747-A878-F46A9B0E58CA}" destId="{3C965727-17B8-E045-A67B-CB08CDDDDB0B}" srcOrd="1" destOrd="0" presId="urn:microsoft.com/office/officeart/2008/layout/LinedList"/>
    <dgm:cxn modelId="{78F66444-CAF8-0841-A1AD-40E4AC899312}" type="presParOf" srcId="{7E576969-FB94-D94B-97D8-860A249C98CF}" destId="{5E876733-EE48-EF4E-A7C5-978DCA24E009}" srcOrd="6" destOrd="0" presId="urn:microsoft.com/office/officeart/2008/layout/LinedList"/>
    <dgm:cxn modelId="{C51F0516-9FD0-C14F-9BE2-C1EDAC53CD56}" type="presParOf" srcId="{7E576969-FB94-D94B-97D8-860A249C98CF}" destId="{9B0BEA62-4D77-544B-A92C-6F7736B31EFB}" srcOrd="7" destOrd="0" presId="urn:microsoft.com/office/officeart/2008/layout/LinedList"/>
    <dgm:cxn modelId="{30F5BDFA-0AF4-4E43-9368-80119E54DC75}" type="presParOf" srcId="{9B0BEA62-4D77-544B-A92C-6F7736B31EFB}" destId="{3F0FCCCA-2C32-F24E-88BA-8AA885AF2B8B}" srcOrd="0" destOrd="0" presId="urn:microsoft.com/office/officeart/2008/layout/LinedList"/>
    <dgm:cxn modelId="{A676346C-E68F-124E-B523-B4AED3FD1223}" type="presParOf" srcId="{9B0BEA62-4D77-544B-A92C-6F7736B31EFB}" destId="{4743C21D-8EC8-DA44-8588-3229A9BFFDEF}" srcOrd="1" destOrd="0" presId="urn:microsoft.com/office/officeart/2008/layout/LinedList"/>
    <dgm:cxn modelId="{E9BBB822-E6B5-FD42-9D57-ADCCFB6BB993}" type="presParOf" srcId="{7E576969-FB94-D94B-97D8-860A249C98CF}" destId="{525AD9F6-7E54-AD46-998C-9C37EB4D546D}" srcOrd="8" destOrd="0" presId="urn:microsoft.com/office/officeart/2008/layout/LinedList"/>
    <dgm:cxn modelId="{25C2D06C-F7F9-4944-8EEB-13D491BBB7BA}" type="presParOf" srcId="{7E576969-FB94-D94B-97D8-860A249C98CF}" destId="{233842D4-8C26-6C49-BBBD-DE69970B0634}" srcOrd="9" destOrd="0" presId="urn:microsoft.com/office/officeart/2008/layout/LinedList"/>
    <dgm:cxn modelId="{30A77A7C-87DA-1E46-A7A8-710EBB5D8C7F}" type="presParOf" srcId="{233842D4-8C26-6C49-BBBD-DE69970B0634}" destId="{EC7B19F9-BB28-4742-B27A-9044A964CAD0}" srcOrd="0" destOrd="0" presId="urn:microsoft.com/office/officeart/2008/layout/LinedList"/>
    <dgm:cxn modelId="{D3C64ED4-2656-ED41-9B36-058CC0EEB7BF}" type="presParOf" srcId="{233842D4-8C26-6C49-BBBD-DE69970B0634}" destId="{3F6A049E-014E-8C4E-BD6D-D443E5F5C35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FD69A95-701B-9543-8693-A0C8337ACE51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4B69F1-393B-7D4F-8971-F4B56A40FAD2}">
      <dgm:prSet custT="1"/>
      <dgm:spPr/>
      <dgm:t>
        <a:bodyPr/>
        <a:lstStyle/>
        <a:p>
          <a:pPr rtl="0"/>
          <a:r>
            <a:rPr lang="en-US" sz="2400" dirty="0" smtClean="0"/>
            <a:t>The significance level is the probability of making a Type I error (α); that is, falsely rejecting a true </a:t>
          </a:r>
          <a:r>
            <a:rPr lang="en-US" sz="2400" i="1" dirty="0" smtClean="0"/>
            <a:t>H</a:t>
          </a:r>
          <a:r>
            <a:rPr lang="en-US" sz="2400" baseline="-25000" dirty="0" smtClean="0"/>
            <a:t>o</a:t>
          </a:r>
          <a:r>
            <a:rPr lang="en-US" sz="2400" dirty="0" smtClean="0"/>
            <a:t> </a:t>
          </a:r>
          <a:endParaRPr lang="en-US" sz="2400" dirty="0"/>
        </a:p>
      </dgm:t>
    </dgm:pt>
    <dgm:pt modelId="{CD51BB40-C330-C54A-AC6C-7F6C07D5ADC3}" type="parTrans" cxnId="{46CE28F2-EBEC-1043-907C-E31BD692CF03}">
      <dgm:prSet/>
      <dgm:spPr/>
      <dgm:t>
        <a:bodyPr/>
        <a:lstStyle/>
        <a:p>
          <a:endParaRPr lang="en-US"/>
        </a:p>
      </dgm:t>
    </dgm:pt>
    <dgm:pt modelId="{1113C874-3852-5946-B8F3-6E5F69438AB4}" type="sibTrans" cxnId="{46CE28F2-EBEC-1043-907C-E31BD692CF03}">
      <dgm:prSet/>
      <dgm:spPr/>
      <dgm:t>
        <a:bodyPr/>
        <a:lstStyle/>
        <a:p>
          <a:endParaRPr lang="en-US"/>
        </a:p>
      </dgm:t>
    </dgm:pt>
    <dgm:pt modelId="{4DC383FA-044F-9345-9E53-5CEACC3062A6}">
      <dgm:prSet custT="1"/>
      <dgm:spPr/>
      <dgm:t>
        <a:bodyPr/>
        <a:lstStyle/>
        <a:p>
          <a:pPr rtl="0"/>
          <a:r>
            <a:rPr lang="en-US" sz="2400" dirty="0" smtClean="0"/>
            <a:t>An </a:t>
          </a:r>
          <a:r>
            <a:rPr lang="en-US" sz="2400" i="1" dirty="0" err="1" smtClean="0"/>
            <a:t>à</a:t>
          </a:r>
          <a:r>
            <a:rPr lang="en-US" sz="2400" i="1" dirty="0" smtClean="0"/>
            <a:t> priori </a:t>
          </a:r>
          <a:r>
            <a:rPr lang="en-US" sz="2400" dirty="0" smtClean="0"/>
            <a:t>value significance level is determined before one conducts any hypothesis test </a:t>
          </a:r>
          <a:endParaRPr lang="en-US" sz="2400" dirty="0"/>
        </a:p>
      </dgm:t>
    </dgm:pt>
    <dgm:pt modelId="{BD1F1991-D31E-DD4C-B7E0-72A3C781986B}" type="parTrans" cxnId="{D8A21B81-2FDE-2547-BEDA-42C98ACA31B1}">
      <dgm:prSet/>
      <dgm:spPr/>
      <dgm:t>
        <a:bodyPr/>
        <a:lstStyle/>
        <a:p>
          <a:endParaRPr lang="en-US"/>
        </a:p>
      </dgm:t>
    </dgm:pt>
    <dgm:pt modelId="{877F125C-70FB-D348-A9C7-26BF4DBB072C}" type="sibTrans" cxnId="{D8A21B81-2FDE-2547-BEDA-42C98ACA31B1}">
      <dgm:prSet/>
      <dgm:spPr/>
      <dgm:t>
        <a:bodyPr/>
        <a:lstStyle/>
        <a:p>
          <a:endParaRPr lang="en-US"/>
        </a:p>
      </dgm:t>
    </dgm:pt>
    <dgm:pt modelId="{E3052647-C8D5-D344-A42F-F751308D244A}">
      <dgm:prSet custT="1"/>
      <dgm:spPr/>
      <dgm:t>
        <a:bodyPr/>
        <a:lstStyle/>
        <a:p>
          <a:pPr rtl="0"/>
          <a:r>
            <a:rPr lang="en-US" sz="2000" dirty="0" smtClean="0"/>
            <a:t>A significance level of .05 means that one is willing to accept an error of no more than 5 out of 100 in rejecting </a:t>
          </a:r>
          <a:r>
            <a:rPr lang="en-US" sz="2000" i="1" dirty="0" smtClean="0"/>
            <a:t>H</a:t>
          </a:r>
          <a:r>
            <a:rPr lang="en-US" sz="2000" baseline="-25000" dirty="0" smtClean="0"/>
            <a:t>o</a:t>
          </a:r>
          <a:endParaRPr lang="en-US" sz="2000" dirty="0"/>
        </a:p>
      </dgm:t>
    </dgm:pt>
    <dgm:pt modelId="{72A418E3-BEEB-6749-962C-C8F7FA5E588E}" type="parTrans" cxnId="{EBB867B9-8A8A-7949-BBF2-147946E3B1A8}">
      <dgm:prSet/>
      <dgm:spPr/>
      <dgm:t>
        <a:bodyPr/>
        <a:lstStyle/>
        <a:p>
          <a:endParaRPr lang="en-US"/>
        </a:p>
      </dgm:t>
    </dgm:pt>
    <dgm:pt modelId="{0B99BBE9-8DC0-F446-A824-2EF65D596B74}" type="sibTrans" cxnId="{EBB867B9-8A8A-7949-BBF2-147946E3B1A8}">
      <dgm:prSet/>
      <dgm:spPr/>
      <dgm:t>
        <a:bodyPr/>
        <a:lstStyle/>
        <a:p>
          <a:endParaRPr lang="en-US"/>
        </a:p>
      </dgm:t>
    </dgm:pt>
    <dgm:pt modelId="{64F67C37-1CA4-A343-9951-00637DB60BF2}">
      <dgm:prSet custT="1"/>
      <dgm:spPr/>
      <dgm:t>
        <a:bodyPr/>
        <a:lstStyle/>
        <a:p>
          <a:pPr rtl="0"/>
          <a:r>
            <a:rPr lang="en-US" sz="2400" dirty="0" smtClean="0"/>
            <a:t>Analysis of sample data results in a </a:t>
          </a:r>
          <a:r>
            <a:rPr lang="en-US" sz="2400" i="1" dirty="0" smtClean="0"/>
            <a:t>p</a:t>
          </a:r>
          <a:r>
            <a:rPr lang="en-US" sz="2400" dirty="0" smtClean="0"/>
            <a:t>-value (probability value); that is, the probability of falsely rejecting the true </a:t>
          </a:r>
          <a:r>
            <a:rPr lang="en-US" sz="2400" i="1" dirty="0" smtClean="0"/>
            <a:t>H</a:t>
          </a:r>
          <a:r>
            <a:rPr lang="en-US" sz="2400" baseline="-25000" dirty="0" smtClean="0"/>
            <a:t>o</a:t>
          </a:r>
          <a:endParaRPr lang="en-US" sz="2400" dirty="0"/>
        </a:p>
      </dgm:t>
    </dgm:pt>
    <dgm:pt modelId="{F412F6A2-2BEE-BC44-863F-EFBE0C4A9B74}" type="parTrans" cxnId="{0132CD86-2AEC-EA48-83C8-89E6263DBD10}">
      <dgm:prSet/>
      <dgm:spPr/>
      <dgm:t>
        <a:bodyPr/>
        <a:lstStyle/>
        <a:p>
          <a:endParaRPr lang="en-US"/>
        </a:p>
      </dgm:t>
    </dgm:pt>
    <dgm:pt modelId="{39842595-E2F8-C344-B34A-E7D40D3F111D}" type="sibTrans" cxnId="{0132CD86-2AEC-EA48-83C8-89E6263DBD10}">
      <dgm:prSet/>
      <dgm:spPr/>
      <dgm:t>
        <a:bodyPr/>
        <a:lstStyle/>
        <a:p>
          <a:endParaRPr lang="en-US"/>
        </a:p>
      </dgm:t>
    </dgm:pt>
    <dgm:pt modelId="{3C6E6B3A-1DF0-804D-908F-8F6DDF704D53}">
      <dgm:prSet custT="1"/>
      <dgm:spPr/>
      <dgm:t>
        <a:bodyPr/>
        <a:lstStyle/>
        <a:p>
          <a:pPr rtl="0"/>
          <a:r>
            <a:rPr lang="en-US" sz="2000" dirty="0" smtClean="0"/>
            <a:t>If the </a:t>
          </a:r>
          <a:r>
            <a:rPr lang="en-US" sz="2000" i="1" dirty="0" smtClean="0"/>
            <a:t>p</a:t>
          </a:r>
          <a:r>
            <a:rPr lang="en-US" sz="2000" dirty="0" smtClean="0"/>
            <a:t>-value &gt; the </a:t>
          </a:r>
          <a:r>
            <a:rPr lang="en-US" sz="2000" i="1" dirty="0" err="1" smtClean="0"/>
            <a:t>à</a:t>
          </a:r>
          <a:r>
            <a:rPr lang="en-US" sz="2000" i="1" dirty="0" smtClean="0"/>
            <a:t> priori </a:t>
          </a:r>
          <a:r>
            <a:rPr lang="en-US" sz="2000" dirty="0" smtClean="0"/>
            <a:t>significance level there is insufficient evidence to reject </a:t>
          </a:r>
          <a:r>
            <a:rPr lang="en-US" sz="2000" i="1" dirty="0" smtClean="0"/>
            <a:t>H</a:t>
          </a:r>
          <a:r>
            <a:rPr lang="en-US" sz="2000" baseline="-25000" dirty="0" smtClean="0"/>
            <a:t>o</a:t>
          </a:r>
          <a:endParaRPr lang="en-US" sz="2000" dirty="0"/>
        </a:p>
      </dgm:t>
    </dgm:pt>
    <dgm:pt modelId="{E52C21B6-D4F4-D64B-86A5-257D4B0E9391}" type="parTrans" cxnId="{B6292F04-F2B4-EF48-B2FC-FE91F6A9B2AB}">
      <dgm:prSet/>
      <dgm:spPr/>
      <dgm:t>
        <a:bodyPr/>
        <a:lstStyle/>
        <a:p>
          <a:endParaRPr lang="en-US"/>
        </a:p>
      </dgm:t>
    </dgm:pt>
    <dgm:pt modelId="{1AF33278-EBF5-A445-B5D7-B27724B81BF2}" type="sibTrans" cxnId="{B6292F04-F2B4-EF48-B2FC-FE91F6A9B2AB}">
      <dgm:prSet/>
      <dgm:spPr/>
      <dgm:t>
        <a:bodyPr/>
        <a:lstStyle/>
        <a:p>
          <a:endParaRPr lang="en-US"/>
        </a:p>
      </dgm:t>
    </dgm:pt>
    <dgm:pt modelId="{477FF3F1-445B-8448-BB0F-7D50913D9922}">
      <dgm:prSet custT="1"/>
      <dgm:spPr/>
      <dgm:t>
        <a:bodyPr/>
        <a:lstStyle/>
        <a:p>
          <a:pPr rtl="0"/>
          <a:r>
            <a:rPr lang="en-US" sz="2000" dirty="0" smtClean="0"/>
            <a:t>If the </a:t>
          </a:r>
          <a:r>
            <a:rPr lang="en-US" sz="2000" i="1" dirty="0" smtClean="0"/>
            <a:t>p</a:t>
          </a:r>
          <a:r>
            <a:rPr lang="en-US" sz="2000" dirty="0" smtClean="0"/>
            <a:t>-value &lt;= the </a:t>
          </a:r>
          <a:r>
            <a:rPr lang="en-US" sz="2000" i="1" dirty="0" err="1" smtClean="0"/>
            <a:t>à</a:t>
          </a:r>
          <a:r>
            <a:rPr lang="en-US" sz="2000" i="1" dirty="0" smtClean="0"/>
            <a:t> priori </a:t>
          </a:r>
          <a:r>
            <a:rPr lang="en-US" sz="2000" dirty="0" smtClean="0"/>
            <a:t>significance level there is sufficient evidence to reject </a:t>
          </a:r>
          <a:r>
            <a:rPr lang="en-US" sz="2000" i="1" dirty="0" smtClean="0"/>
            <a:t>H</a:t>
          </a:r>
          <a:r>
            <a:rPr lang="en-US" sz="2000" baseline="-25000" dirty="0" smtClean="0"/>
            <a:t>o</a:t>
          </a:r>
          <a:endParaRPr lang="en-US" sz="1500" dirty="0"/>
        </a:p>
      </dgm:t>
    </dgm:pt>
    <dgm:pt modelId="{D7D68E79-4AED-FB4D-8F6D-6079778A0536}" type="parTrans" cxnId="{31A7DE0C-9D5D-2E42-B4D6-3621C99269A9}">
      <dgm:prSet/>
      <dgm:spPr/>
      <dgm:t>
        <a:bodyPr/>
        <a:lstStyle/>
        <a:p>
          <a:endParaRPr lang="en-US"/>
        </a:p>
      </dgm:t>
    </dgm:pt>
    <dgm:pt modelId="{8DB820AE-2145-074F-932B-EC50DCFFFA1A}" type="sibTrans" cxnId="{31A7DE0C-9D5D-2E42-B4D6-3621C99269A9}">
      <dgm:prSet/>
      <dgm:spPr/>
      <dgm:t>
        <a:bodyPr/>
        <a:lstStyle/>
        <a:p>
          <a:endParaRPr lang="en-US"/>
        </a:p>
      </dgm:t>
    </dgm:pt>
    <dgm:pt modelId="{FA65C0BE-A66F-674A-9114-05E4030FE4B8}">
      <dgm:prSet custT="1"/>
      <dgm:spPr/>
      <dgm:t>
        <a:bodyPr/>
        <a:lstStyle/>
        <a:p>
          <a:pPr rtl="0"/>
          <a:r>
            <a:rPr lang="en-US" sz="2000" dirty="0" smtClean="0"/>
            <a:t>This value is typically set at .05 for social science research and becomes the standard for rejecting or failing to reject </a:t>
          </a:r>
          <a:r>
            <a:rPr lang="en-US" sz="2000" i="1" dirty="0" smtClean="0"/>
            <a:t>H</a:t>
          </a:r>
          <a:r>
            <a:rPr lang="en-US" sz="2000" baseline="-25000" dirty="0" smtClean="0"/>
            <a:t>o</a:t>
          </a:r>
          <a:endParaRPr lang="en-US" sz="2000" dirty="0"/>
        </a:p>
      </dgm:t>
    </dgm:pt>
    <dgm:pt modelId="{C993DBD0-D4CE-624F-AB5B-7BC265E8927F}" type="parTrans" cxnId="{EDDD11FC-FEFC-4441-8A3E-1EAD5B093B8E}">
      <dgm:prSet/>
      <dgm:spPr/>
      <dgm:t>
        <a:bodyPr/>
        <a:lstStyle/>
        <a:p>
          <a:endParaRPr lang="en-US"/>
        </a:p>
      </dgm:t>
    </dgm:pt>
    <dgm:pt modelId="{496AC6B3-0B72-5445-A276-8306A8E78B9F}" type="sibTrans" cxnId="{EDDD11FC-FEFC-4441-8A3E-1EAD5B093B8E}">
      <dgm:prSet/>
      <dgm:spPr/>
      <dgm:t>
        <a:bodyPr/>
        <a:lstStyle/>
        <a:p>
          <a:endParaRPr lang="en-US"/>
        </a:p>
      </dgm:t>
    </dgm:pt>
    <dgm:pt modelId="{3642012A-B127-A743-8D28-D1313AA0D5B2}" type="pres">
      <dgm:prSet presAssocID="{DFD69A95-701B-9543-8693-A0C8337ACE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E24EDB-03EF-734C-B4EB-12CE3A232E84}" type="pres">
      <dgm:prSet presAssocID="{FC4B69F1-393B-7D4F-8971-F4B56A40FAD2}" presName="parentText" presStyleLbl="node1" presStyleIdx="0" presStyleCnt="3" custScaleY="7650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C63306-EDE0-7A45-B40C-6594F837F986}" type="pres">
      <dgm:prSet presAssocID="{1113C874-3852-5946-B8F3-6E5F69438AB4}" presName="spacer" presStyleCnt="0"/>
      <dgm:spPr/>
    </dgm:pt>
    <dgm:pt modelId="{AF72A72F-186E-0940-A1C2-864AE134FD5C}" type="pres">
      <dgm:prSet presAssocID="{4DC383FA-044F-9345-9E53-5CEACC3062A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281FD-ECF1-EF4D-A567-A40CE55BF4CA}" type="pres">
      <dgm:prSet presAssocID="{4DC383FA-044F-9345-9E53-5CEACC3062A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3B7E3-179C-2C42-96CE-4CB498E9D17C}" type="pres">
      <dgm:prSet presAssocID="{64F67C37-1CA4-A343-9951-00637DB60BF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ECBD73-B885-F141-8BA6-7620DE30A7E4}" type="pres">
      <dgm:prSet presAssocID="{64F67C37-1CA4-A343-9951-00637DB60BF2}" presName="childText" presStyleLbl="revTx" presStyleIdx="1" presStyleCnt="2" custLinFactNeighborY="4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3CD21D-8F85-564B-85EA-2D2ABE3DFF69}" type="presOf" srcId="{4DC383FA-044F-9345-9E53-5CEACC3062A6}" destId="{AF72A72F-186E-0940-A1C2-864AE134FD5C}" srcOrd="0" destOrd="0" presId="urn:microsoft.com/office/officeart/2005/8/layout/vList2"/>
    <dgm:cxn modelId="{DDBC94EE-F036-8640-9D0A-D59BC34FCB05}" type="presOf" srcId="{E3052647-C8D5-D344-A42F-F751308D244A}" destId="{9DE281FD-ECF1-EF4D-A567-A40CE55BF4CA}" srcOrd="0" destOrd="1" presId="urn:microsoft.com/office/officeart/2005/8/layout/vList2"/>
    <dgm:cxn modelId="{0132CD86-2AEC-EA48-83C8-89E6263DBD10}" srcId="{DFD69A95-701B-9543-8693-A0C8337ACE51}" destId="{64F67C37-1CA4-A343-9951-00637DB60BF2}" srcOrd="2" destOrd="0" parTransId="{F412F6A2-2BEE-BC44-863F-EFBE0C4A9B74}" sibTransId="{39842595-E2F8-C344-B34A-E7D40D3F111D}"/>
    <dgm:cxn modelId="{A1E97E36-B4BB-D24B-905F-8FC87BC18102}" type="presOf" srcId="{FA65C0BE-A66F-674A-9114-05E4030FE4B8}" destId="{9DE281FD-ECF1-EF4D-A567-A40CE55BF4CA}" srcOrd="0" destOrd="0" presId="urn:microsoft.com/office/officeart/2005/8/layout/vList2"/>
    <dgm:cxn modelId="{31A7DE0C-9D5D-2E42-B4D6-3621C99269A9}" srcId="{64F67C37-1CA4-A343-9951-00637DB60BF2}" destId="{477FF3F1-445B-8448-BB0F-7D50913D9922}" srcOrd="1" destOrd="0" parTransId="{D7D68E79-4AED-FB4D-8F6D-6079778A0536}" sibTransId="{8DB820AE-2145-074F-932B-EC50DCFFFA1A}"/>
    <dgm:cxn modelId="{CD68FBC3-5EB8-D049-B432-54F501E8EEDA}" type="presOf" srcId="{FC4B69F1-393B-7D4F-8971-F4B56A40FAD2}" destId="{2AE24EDB-03EF-734C-B4EB-12CE3A232E84}" srcOrd="0" destOrd="0" presId="urn:microsoft.com/office/officeart/2005/8/layout/vList2"/>
    <dgm:cxn modelId="{5463223F-A45B-0144-A85B-7245CB69003B}" type="presOf" srcId="{477FF3F1-445B-8448-BB0F-7D50913D9922}" destId="{5FECBD73-B885-F141-8BA6-7620DE30A7E4}" srcOrd="0" destOrd="1" presId="urn:microsoft.com/office/officeart/2005/8/layout/vList2"/>
    <dgm:cxn modelId="{5704F371-FA17-A04B-A2A4-8E1D2FDA47A7}" type="presOf" srcId="{64F67C37-1CA4-A343-9951-00637DB60BF2}" destId="{D5A3B7E3-179C-2C42-96CE-4CB498E9D17C}" srcOrd="0" destOrd="0" presId="urn:microsoft.com/office/officeart/2005/8/layout/vList2"/>
    <dgm:cxn modelId="{EDDD11FC-FEFC-4441-8A3E-1EAD5B093B8E}" srcId="{4DC383FA-044F-9345-9E53-5CEACC3062A6}" destId="{FA65C0BE-A66F-674A-9114-05E4030FE4B8}" srcOrd="0" destOrd="0" parTransId="{C993DBD0-D4CE-624F-AB5B-7BC265E8927F}" sibTransId="{496AC6B3-0B72-5445-A276-8306A8E78B9F}"/>
    <dgm:cxn modelId="{D8A21B81-2FDE-2547-BEDA-42C98ACA31B1}" srcId="{DFD69A95-701B-9543-8693-A0C8337ACE51}" destId="{4DC383FA-044F-9345-9E53-5CEACC3062A6}" srcOrd="1" destOrd="0" parTransId="{BD1F1991-D31E-DD4C-B7E0-72A3C781986B}" sibTransId="{877F125C-70FB-D348-A9C7-26BF4DBB072C}"/>
    <dgm:cxn modelId="{B6292F04-F2B4-EF48-B2FC-FE91F6A9B2AB}" srcId="{64F67C37-1CA4-A343-9951-00637DB60BF2}" destId="{3C6E6B3A-1DF0-804D-908F-8F6DDF704D53}" srcOrd="0" destOrd="0" parTransId="{E52C21B6-D4F4-D64B-86A5-257D4B0E9391}" sibTransId="{1AF33278-EBF5-A445-B5D7-B27724B81BF2}"/>
    <dgm:cxn modelId="{46CE28F2-EBEC-1043-907C-E31BD692CF03}" srcId="{DFD69A95-701B-9543-8693-A0C8337ACE51}" destId="{FC4B69F1-393B-7D4F-8971-F4B56A40FAD2}" srcOrd="0" destOrd="0" parTransId="{CD51BB40-C330-C54A-AC6C-7F6C07D5ADC3}" sibTransId="{1113C874-3852-5946-B8F3-6E5F69438AB4}"/>
    <dgm:cxn modelId="{3974131A-3CAA-954F-B8E6-A66FBF32C9B6}" type="presOf" srcId="{DFD69A95-701B-9543-8693-A0C8337ACE51}" destId="{3642012A-B127-A743-8D28-D1313AA0D5B2}" srcOrd="0" destOrd="0" presId="urn:microsoft.com/office/officeart/2005/8/layout/vList2"/>
    <dgm:cxn modelId="{EBB867B9-8A8A-7949-BBF2-147946E3B1A8}" srcId="{4DC383FA-044F-9345-9E53-5CEACC3062A6}" destId="{E3052647-C8D5-D344-A42F-F751308D244A}" srcOrd="1" destOrd="0" parTransId="{72A418E3-BEEB-6749-962C-C8F7FA5E588E}" sibTransId="{0B99BBE9-8DC0-F446-A824-2EF65D596B74}"/>
    <dgm:cxn modelId="{D02F9739-3CF1-0D45-AB4A-1B30C363B3ED}" type="presOf" srcId="{3C6E6B3A-1DF0-804D-908F-8F6DDF704D53}" destId="{5FECBD73-B885-F141-8BA6-7620DE30A7E4}" srcOrd="0" destOrd="0" presId="urn:microsoft.com/office/officeart/2005/8/layout/vList2"/>
    <dgm:cxn modelId="{0CF2374D-C8C6-E844-B713-27956B991926}" type="presParOf" srcId="{3642012A-B127-A743-8D28-D1313AA0D5B2}" destId="{2AE24EDB-03EF-734C-B4EB-12CE3A232E84}" srcOrd="0" destOrd="0" presId="urn:microsoft.com/office/officeart/2005/8/layout/vList2"/>
    <dgm:cxn modelId="{AD0A0610-1C4A-5D4C-A1CB-213E54E3C81D}" type="presParOf" srcId="{3642012A-B127-A743-8D28-D1313AA0D5B2}" destId="{3DC63306-EDE0-7A45-B40C-6594F837F986}" srcOrd="1" destOrd="0" presId="urn:microsoft.com/office/officeart/2005/8/layout/vList2"/>
    <dgm:cxn modelId="{9136ADEF-09EB-9448-A855-F598B632E9FB}" type="presParOf" srcId="{3642012A-B127-A743-8D28-D1313AA0D5B2}" destId="{AF72A72F-186E-0940-A1C2-864AE134FD5C}" srcOrd="2" destOrd="0" presId="urn:microsoft.com/office/officeart/2005/8/layout/vList2"/>
    <dgm:cxn modelId="{C17B7AEF-FAB2-524E-B16C-BE1E36905CB5}" type="presParOf" srcId="{3642012A-B127-A743-8D28-D1313AA0D5B2}" destId="{9DE281FD-ECF1-EF4D-A567-A40CE55BF4CA}" srcOrd="3" destOrd="0" presId="urn:microsoft.com/office/officeart/2005/8/layout/vList2"/>
    <dgm:cxn modelId="{9E528836-20B9-B44B-BA5A-1A88220AD732}" type="presParOf" srcId="{3642012A-B127-A743-8D28-D1313AA0D5B2}" destId="{D5A3B7E3-179C-2C42-96CE-4CB498E9D17C}" srcOrd="4" destOrd="0" presId="urn:microsoft.com/office/officeart/2005/8/layout/vList2"/>
    <dgm:cxn modelId="{858F3C7F-13C6-9447-8CB9-4879294E4D7A}" type="presParOf" srcId="{3642012A-B127-A743-8D28-D1313AA0D5B2}" destId="{5FECBD73-B885-F141-8BA6-7620DE30A7E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3A71A-40FD-F84A-995F-BDA908008C69}">
      <dsp:nvSpPr>
        <dsp:cNvPr id="0" name=""/>
        <dsp:cNvSpPr/>
      </dsp:nvSpPr>
      <dsp:spPr>
        <a:xfrm>
          <a:off x="4118" y="0"/>
          <a:ext cx="3962102" cy="5257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2"/>
              </a:solidFill>
            </a:rPr>
            <a:t>Cohen’s </a:t>
          </a:r>
          <a:r>
            <a:rPr lang="en-US" sz="2900" i="1" kern="1200" dirty="0" smtClean="0">
              <a:solidFill>
                <a:schemeClr val="tx2"/>
              </a:solidFill>
            </a:rPr>
            <a:t>d</a:t>
          </a:r>
          <a:r>
            <a:rPr lang="en-US" sz="2900" kern="1200" dirty="0" smtClean="0">
              <a:solidFill>
                <a:schemeClr val="tx2"/>
              </a:solidFill>
            </a:rPr>
            <a:t> (standardized difference between two means).</a:t>
          </a:r>
          <a:endParaRPr lang="en-US" sz="2900" kern="1200" dirty="0">
            <a:solidFill>
              <a:schemeClr val="tx2"/>
            </a:solidFill>
          </a:endParaRPr>
        </a:p>
      </dsp:txBody>
      <dsp:txXfrm>
        <a:off x="4118" y="0"/>
        <a:ext cx="3962102" cy="1577340"/>
      </dsp:txXfrm>
    </dsp:sp>
    <dsp:sp modelId="{6AB05829-D9F4-BC45-97EB-53E3B6EB2E1E}">
      <dsp:nvSpPr>
        <dsp:cNvPr id="0" name=""/>
        <dsp:cNvSpPr/>
      </dsp:nvSpPr>
      <dsp:spPr>
        <a:xfrm>
          <a:off x="400329" y="1577789"/>
          <a:ext cx="3169681" cy="1032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Small, </a:t>
          </a:r>
          <a:r>
            <a:rPr lang="en-US" sz="2800" i="1" kern="1200" dirty="0" smtClean="0"/>
            <a:t>d</a:t>
          </a:r>
          <a:r>
            <a:rPr lang="en-US" sz="2800" kern="1200" dirty="0" smtClean="0"/>
            <a:t> = .20</a:t>
          </a:r>
          <a:endParaRPr lang="en-US" sz="2800" kern="1200" dirty="0"/>
        </a:p>
      </dsp:txBody>
      <dsp:txXfrm>
        <a:off x="430583" y="1608043"/>
        <a:ext cx="3109173" cy="972439"/>
      </dsp:txXfrm>
    </dsp:sp>
    <dsp:sp modelId="{7429F0DD-F554-414D-B538-2C4E94376140}">
      <dsp:nvSpPr>
        <dsp:cNvPr id="0" name=""/>
        <dsp:cNvSpPr/>
      </dsp:nvSpPr>
      <dsp:spPr>
        <a:xfrm>
          <a:off x="400329" y="2769651"/>
          <a:ext cx="3169681" cy="1032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kern="1200" dirty="0" smtClean="0"/>
            <a:t>Medium, </a:t>
          </a:r>
          <a:r>
            <a:rPr lang="ro-RO" sz="2800" i="1" kern="1200" dirty="0" smtClean="0"/>
            <a:t>d</a:t>
          </a:r>
          <a:r>
            <a:rPr lang="ro-RO" sz="2800" kern="1200" dirty="0" smtClean="0"/>
            <a:t> = .50</a:t>
          </a:r>
          <a:endParaRPr lang="ro-RO" sz="2800" kern="1200" dirty="0"/>
        </a:p>
      </dsp:txBody>
      <dsp:txXfrm>
        <a:off x="430583" y="2799905"/>
        <a:ext cx="3109173" cy="972439"/>
      </dsp:txXfrm>
    </dsp:sp>
    <dsp:sp modelId="{CA67963C-CDF2-CC41-A22C-69DCE3F89706}">
      <dsp:nvSpPr>
        <dsp:cNvPr id="0" name=""/>
        <dsp:cNvSpPr/>
      </dsp:nvSpPr>
      <dsp:spPr>
        <a:xfrm>
          <a:off x="400329" y="3961513"/>
          <a:ext cx="3169681" cy="1032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Large, </a:t>
          </a:r>
          <a:r>
            <a:rPr lang="en-US" sz="2800" i="1" kern="1200" dirty="0" smtClean="0"/>
            <a:t>d</a:t>
          </a:r>
          <a:r>
            <a:rPr lang="en-US" sz="2800" kern="1200" dirty="0" smtClean="0"/>
            <a:t> = .80</a:t>
          </a:r>
          <a:endParaRPr lang="en-US" sz="2800" kern="1200" dirty="0"/>
        </a:p>
      </dsp:txBody>
      <dsp:txXfrm>
        <a:off x="430583" y="3991767"/>
        <a:ext cx="3109173" cy="972439"/>
      </dsp:txXfrm>
    </dsp:sp>
    <dsp:sp modelId="{F7ABE629-0E03-7C41-B50F-031BD66C34FD}">
      <dsp:nvSpPr>
        <dsp:cNvPr id="0" name=""/>
        <dsp:cNvSpPr/>
      </dsp:nvSpPr>
      <dsp:spPr>
        <a:xfrm>
          <a:off x="4263378" y="0"/>
          <a:ext cx="3962102" cy="5257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2"/>
              </a:solidFill>
            </a:rPr>
            <a:t>Pearson </a:t>
          </a:r>
          <a:r>
            <a:rPr lang="en-US" sz="2900" i="1" kern="1200" dirty="0" smtClean="0">
              <a:solidFill>
                <a:schemeClr val="tx2"/>
              </a:solidFill>
            </a:rPr>
            <a:t>r</a:t>
          </a:r>
          <a:r>
            <a:rPr lang="en-US" sz="2900" kern="1200" dirty="0" smtClean="0">
              <a:solidFill>
                <a:schemeClr val="tx2"/>
              </a:solidFill>
            </a:rPr>
            <a:t> (correlation coefficient between two continuous variables).</a:t>
          </a:r>
          <a:endParaRPr lang="en-US" sz="2900" kern="1200" dirty="0">
            <a:solidFill>
              <a:schemeClr val="tx2"/>
            </a:solidFill>
          </a:endParaRPr>
        </a:p>
      </dsp:txBody>
      <dsp:txXfrm>
        <a:off x="4263378" y="0"/>
        <a:ext cx="3962102" cy="1577340"/>
      </dsp:txXfrm>
    </dsp:sp>
    <dsp:sp modelId="{4D72DBFB-F20B-4043-8714-2EC8D819C226}">
      <dsp:nvSpPr>
        <dsp:cNvPr id="0" name=""/>
        <dsp:cNvSpPr/>
      </dsp:nvSpPr>
      <dsp:spPr>
        <a:xfrm>
          <a:off x="4659589" y="1579225"/>
          <a:ext cx="3169681" cy="7039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0 and ±0.20 – Very weak </a:t>
          </a:r>
          <a:endParaRPr lang="en-US" sz="2400" kern="1200" dirty="0"/>
        </a:p>
      </dsp:txBody>
      <dsp:txXfrm>
        <a:off x="4680207" y="1599843"/>
        <a:ext cx="3128445" cy="662731"/>
      </dsp:txXfrm>
    </dsp:sp>
    <dsp:sp modelId="{27488377-1768-8E49-A6ED-350EC80087F8}">
      <dsp:nvSpPr>
        <dsp:cNvPr id="0" name=""/>
        <dsp:cNvSpPr/>
      </dsp:nvSpPr>
      <dsp:spPr>
        <a:xfrm>
          <a:off x="4659589" y="2324718"/>
          <a:ext cx="3169681" cy="5776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±0.20 and ±0.40 – Weak</a:t>
          </a:r>
          <a:endParaRPr lang="en-US" sz="2400" kern="1200" dirty="0"/>
        </a:p>
      </dsp:txBody>
      <dsp:txXfrm>
        <a:off x="4676508" y="2341637"/>
        <a:ext cx="3135843" cy="543813"/>
      </dsp:txXfrm>
    </dsp:sp>
    <dsp:sp modelId="{36E993B7-38CC-BE43-A12A-AFD0E8E20967}">
      <dsp:nvSpPr>
        <dsp:cNvPr id="0" name=""/>
        <dsp:cNvSpPr/>
      </dsp:nvSpPr>
      <dsp:spPr>
        <a:xfrm>
          <a:off x="4659589" y="2943896"/>
          <a:ext cx="3169681" cy="5466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±0.40 and ±0.60 – Moderate</a:t>
          </a:r>
          <a:endParaRPr lang="en-US" sz="2400" kern="1200" dirty="0"/>
        </a:p>
      </dsp:txBody>
      <dsp:txXfrm>
        <a:off x="4675599" y="2959906"/>
        <a:ext cx="3137661" cy="514585"/>
      </dsp:txXfrm>
    </dsp:sp>
    <dsp:sp modelId="{4BBB34D2-D097-6E4C-A202-F6FBB358A282}">
      <dsp:nvSpPr>
        <dsp:cNvPr id="0" name=""/>
        <dsp:cNvSpPr/>
      </dsp:nvSpPr>
      <dsp:spPr>
        <a:xfrm>
          <a:off x="4659589" y="3532027"/>
          <a:ext cx="3169681" cy="707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±0.60 and ±0.80 – Strong</a:t>
          </a:r>
          <a:endParaRPr lang="en-US" sz="2400" kern="1200" dirty="0"/>
        </a:p>
      </dsp:txBody>
      <dsp:txXfrm>
        <a:off x="4680317" y="3552755"/>
        <a:ext cx="3128225" cy="666260"/>
      </dsp:txXfrm>
    </dsp:sp>
    <dsp:sp modelId="{D129E45B-8C46-B642-8503-6A2EA527AA56}">
      <dsp:nvSpPr>
        <dsp:cNvPr id="0" name=""/>
        <dsp:cNvSpPr/>
      </dsp:nvSpPr>
      <dsp:spPr>
        <a:xfrm>
          <a:off x="4659589" y="4281269"/>
          <a:ext cx="3169681" cy="7117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±0.80 and ±1.00 – Very strong</a:t>
          </a:r>
          <a:endParaRPr lang="en-US" sz="2400" kern="1200" dirty="0"/>
        </a:p>
      </dsp:txBody>
      <dsp:txXfrm>
        <a:off x="4680436" y="4302116"/>
        <a:ext cx="3127987" cy="67006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587A2-F9BC-7A41-9A30-573FFBD48097}">
      <dsp:nvSpPr>
        <dsp:cNvPr id="0" name=""/>
        <dsp:cNvSpPr/>
      </dsp:nvSpPr>
      <dsp:spPr>
        <a:xfrm>
          <a:off x="0" y="64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787F5E-E09A-C849-82E9-2BFC40000975}">
      <dsp:nvSpPr>
        <dsp:cNvPr id="0" name=""/>
        <dsp:cNvSpPr/>
      </dsp:nvSpPr>
      <dsp:spPr>
        <a:xfrm>
          <a:off x="0" y="641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Increase the sample size </a:t>
          </a:r>
          <a:endParaRPr lang="en-US" sz="2400" kern="1200" dirty="0"/>
        </a:p>
      </dsp:txBody>
      <dsp:txXfrm>
        <a:off x="0" y="641"/>
        <a:ext cx="8229600" cy="1051303"/>
      </dsp:txXfrm>
    </dsp:sp>
    <dsp:sp modelId="{7D127C4F-4EAC-F640-B6CE-5C9EA06A61D9}">
      <dsp:nvSpPr>
        <dsp:cNvPr id="0" name=""/>
        <dsp:cNvSpPr/>
      </dsp:nvSpPr>
      <dsp:spPr>
        <a:xfrm>
          <a:off x="0" y="1051945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20E515-2148-E54E-9694-F4BE5845559A}">
      <dsp:nvSpPr>
        <dsp:cNvPr id="0" name=""/>
        <dsp:cNvSpPr/>
      </dsp:nvSpPr>
      <dsp:spPr>
        <a:xfrm>
          <a:off x="0" y="1051945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Increase the significance level, e.g., .05 to .10 </a:t>
          </a:r>
          <a:endParaRPr lang="en-US" sz="2400" kern="1200" dirty="0"/>
        </a:p>
      </dsp:txBody>
      <dsp:txXfrm>
        <a:off x="0" y="1051945"/>
        <a:ext cx="8229600" cy="1051303"/>
      </dsp:txXfrm>
    </dsp:sp>
    <dsp:sp modelId="{CD62841A-4EB1-944B-A32F-9EAE44A5ACF9}">
      <dsp:nvSpPr>
        <dsp:cNvPr id="0" name=""/>
        <dsp:cNvSpPr/>
      </dsp:nvSpPr>
      <dsp:spPr>
        <a:xfrm>
          <a:off x="0" y="210324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81DDF5-0A64-7F43-BFCE-3CC4BB3A85A4}">
      <dsp:nvSpPr>
        <dsp:cNvPr id="0" name=""/>
        <dsp:cNvSpPr/>
      </dsp:nvSpPr>
      <dsp:spPr>
        <a:xfrm>
          <a:off x="0" y="2103248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Use all the information provided by the data, e.g., do not transform interval scale variables to ordinal scale variables</a:t>
          </a:r>
          <a:endParaRPr lang="en-US" sz="2400" kern="1200" dirty="0"/>
        </a:p>
      </dsp:txBody>
      <dsp:txXfrm>
        <a:off x="0" y="2103248"/>
        <a:ext cx="8229600" cy="1051303"/>
      </dsp:txXfrm>
    </dsp:sp>
    <dsp:sp modelId="{5EB59858-CE30-0046-9C2C-2CBE30996DDE}">
      <dsp:nvSpPr>
        <dsp:cNvPr id="0" name=""/>
        <dsp:cNvSpPr/>
      </dsp:nvSpPr>
      <dsp:spPr>
        <a:xfrm>
          <a:off x="0" y="315455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DC8061-5057-CF47-B5BE-84852102A375}">
      <dsp:nvSpPr>
        <dsp:cNvPr id="0" name=""/>
        <dsp:cNvSpPr/>
      </dsp:nvSpPr>
      <dsp:spPr>
        <a:xfrm>
          <a:off x="0" y="3154551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Use a one-tailed versus a two-tailed test</a:t>
          </a:r>
          <a:endParaRPr lang="en-US" sz="2400" kern="1200" dirty="0"/>
        </a:p>
      </dsp:txBody>
      <dsp:txXfrm>
        <a:off x="0" y="3154551"/>
        <a:ext cx="8229600" cy="1051303"/>
      </dsp:txXfrm>
    </dsp:sp>
    <dsp:sp modelId="{460CF587-C2BC-2548-892D-4380D1CFE22A}">
      <dsp:nvSpPr>
        <dsp:cNvPr id="0" name=""/>
        <dsp:cNvSpPr/>
      </dsp:nvSpPr>
      <dsp:spPr>
        <a:xfrm>
          <a:off x="0" y="4205854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657454-21F9-EA40-B9A1-4E5858564C9A}">
      <dsp:nvSpPr>
        <dsp:cNvPr id="0" name=""/>
        <dsp:cNvSpPr/>
      </dsp:nvSpPr>
      <dsp:spPr>
        <a:xfrm>
          <a:off x="0" y="4205854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Use a parametric versus nonparametric test</a:t>
          </a:r>
          <a:endParaRPr lang="en-US" sz="2400" kern="1200" dirty="0"/>
        </a:p>
      </dsp:txBody>
      <dsp:txXfrm>
        <a:off x="0" y="4205854"/>
        <a:ext cx="8229600" cy="10513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55C67-EF72-FF4D-BEB2-6DD4C549FED6}">
      <dsp:nvSpPr>
        <dsp:cNvPr id="0" name=""/>
        <dsp:cNvSpPr/>
      </dsp:nvSpPr>
      <dsp:spPr>
        <a:xfrm rot="5400000">
          <a:off x="-142567" y="144403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</a:t>
          </a:r>
          <a:endParaRPr lang="en-US" sz="1800" kern="1200" dirty="0"/>
        </a:p>
      </dsp:txBody>
      <dsp:txXfrm rot="-5400000">
        <a:off x="1" y="334493"/>
        <a:ext cx="665313" cy="285134"/>
      </dsp:txXfrm>
    </dsp:sp>
    <dsp:sp modelId="{3C61480D-A890-1C42-90AD-30CA09F415A6}">
      <dsp:nvSpPr>
        <dsp:cNvPr id="0" name=""/>
        <dsp:cNvSpPr/>
      </dsp:nvSpPr>
      <dsp:spPr>
        <a:xfrm rot="5400000">
          <a:off x="4406948" y="-3739799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Restate the research question as </a:t>
          </a:r>
          <a:r>
            <a:rPr lang="en-US" sz="2600" i="1" kern="1200" dirty="0" smtClean="0">
              <a:solidFill>
                <a:schemeClr val="tx2"/>
              </a:solidFill>
            </a:rPr>
            <a:t>H</a:t>
          </a:r>
          <a:r>
            <a:rPr lang="en-US" sz="2600" kern="1200" baseline="-25000" dirty="0" smtClean="0">
              <a:solidFill>
                <a:schemeClr val="tx2"/>
              </a:solidFill>
            </a:rPr>
            <a:t>o</a:t>
          </a:r>
          <a:r>
            <a:rPr lang="en-US" sz="2600" kern="1200" dirty="0" smtClean="0">
              <a:solidFill>
                <a:schemeClr val="tx2"/>
              </a:solidFill>
            </a:rPr>
            <a:t> and </a:t>
          </a:r>
          <a:r>
            <a:rPr lang="en-US" sz="2600" i="1" kern="1200" dirty="0" smtClean="0">
              <a:solidFill>
                <a:schemeClr val="tx2"/>
              </a:solidFill>
            </a:rPr>
            <a:t>H</a:t>
          </a:r>
          <a:r>
            <a:rPr lang="en-US" sz="2600" kern="1200" baseline="-25000" dirty="0" smtClean="0">
              <a:solidFill>
                <a:schemeClr val="tx2"/>
              </a:solidFill>
            </a:rPr>
            <a:t>1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31994"/>
        <a:ext cx="8070902" cy="557474"/>
      </dsp:txXfrm>
    </dsp:sp>
    <dsp:sp modelId="{AF258C99-79D2-714C-A5AD-FFEE9F77F2FB}">
      <dsp:nvSpPr>
        <dsp:cNvPr id="0" name=""/>
        <dsp:cNvSpPr/>
      </dsp:nvSpPr>
      <dsp:spPr>
        <a:xfrm rot="5400000">
          <a:off x="-142567" y="997287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</a:t>
          </a:r>
          <a:endParaRPr lang="en-US" sz="1800" kern="1200" dirty="0"/>
        </a:p>
      </dsp:txBody>
      <dsp:txXfrm rot="-5400000">
        <a:off x="1" y="1187377"/>
        <a:ext cx="665313" cy="285134"/>
      </dsp:txXfrm>
    </dsp:sp>
    <dsp:sp modelId="{ED5CE370-D01C-6945-A7F9-BC14D730AAFB}">
      <dsp:nvSpPr>
        <dsp:cNvPr id="0" name=""/>
        <dsp:cNvSpPr/>
      </dsp:nvSpPr>
      <dsp:spPr>
        <a:xfrm rot="5400000">
          <a:off x="4406948" y="-2886914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Decide on the </a:t>
          </a:r>
          <a:r>
            <a:rPr lang="en-US" sz="2600" i="1" kern="1200" dirty="0" err="1" smtClean="0">
              <a:solidFill>
                <a:schemeClr val="tx2"/>
              </a:solidFill>
            </a:rPr>
            <a:t>à</a:t>
          </a:r>
          <a:r>
            <a:rPr lang="en-US" sz="2600" i="1" kern="1200" dirty="0" smtClean="0">
              <a:solidFill>
                <a:schemeClr val="tx2"/>
              </a:solidFill>
            </a:rPr>
            <a:t> priori </a:t>
          </a:r>
          <a:r>
            <a:rPr lang="en-US" sz="2600" kern="1200" dirty="0" smtClean="0">
              <a:solidFill>
                <a:schemeClr val="tx2"/>
              </a:solidFill>
            </a:rPr>
            <a:t>significance level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884879"/>
        <a:ext cx="8070902" cy="557474"/>
      </dsp:txXfrm>
    </dsp:sp>
    <dsp:sp modelId="{43642CDE-14C7-A24E-BBE0-DDC77146FC67}">
      <dsp:nvSpPr>
        <dsp:cNvPr id="0" name=""/>
        <dsp:cNvSpPr/>
      </dsp:nvSpPr>
      <dsp:spPr>
        <a:xfrm rot="5400000">
          <a:off x="-142567" y="1850172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3</a:t>
          </a:r>
          <a:endParaRPr lang="en-US" sz="1800" kern="1200" dirty="0"/>
        </a:p>
      </dsp:txBody>
      <dsp:txXfrm rot="-5400000">
        <a:off x="1" y="2040262"/>
        <a:ext cx="665313" cy="285134"/>
      </dsp:txXfrm>
    </dsp:sp>
    <dsp:sp modelId="{DF7A605E-6B09-1947-B169-89F475E07130}">
      <dsp:nvSpPr>
        <dsp:cNvPr id="0" name=""/>
        <dsp:cNvSpPr/>
      </dsp:nvSpPr>
      <dsp:spPr>
        <a:xfrm rot="5400000">
          <a:off x="4406948" y="-2034029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Choose an appropriate hypothesis test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1737764"/>
        <a:ext cx="8070902" cy="557474"/>
      </dsp:txXfrm>
    </dsp:sp>
    <dsp:sp modelId="{E665BFA2-87B2-0244-B04B-59D246AB06FD}">
      <dsp:nvSpPr>
        <dsp:cNvPr id="0" name=""/>
        <dsp:cNvSpPr/>
      </dsp:nvSpPr>
      <dsp:spPr>
        <a:xfrm rot="5400000">
          <a:off x="-142567" y="2703056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4</a:t>
          </a:r>
          <a:endParaRPr lang="en-US" sz="1800" kern="1200" dirty="0"/>
        </a:p>
      </dsp:txBody>
      <dsp:txXfrm rot="-5400000">
        <a:off x="1" y="2893146"/>
        <a:ext cx="665313" cy="285134"/>
      </dsp:txXfrm>
    </dsp:sp>
    <dsp:sp modelId="{E61E0AE1-41E6-B44D-A695-7F46C8E92EB6}">
      <dsp:nvSpPr>
        <dsp:cNvPr id="0" name=""/>
        <dsp:cNvSpPr/>
      </dsp:nvSpPr>
      <dsp:spPr>
        <a:xfrm rot="5400000">
          <a:off x="4406948" y="-1181145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Select &amp; measure a sample from the target population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2590648"/>
        <a:ext cx="8070902" cy="557474"/>
      </dsp:txXfrm>
    </dsp:sp>
    <dsp:sp modelId="{087CB3E7-0F1A-9040-9871-D7082D428521}">
      <dsp:nvSpPr>
        <dsp:cNvPr id="0" name=""/>
        <dsp:cNvSpPr/>
      </dsp:nvSpPr>
      <dsp:spPr>
        <a:xfrm rot="5400000">
          <a:off x="-142567" y="3555941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5</a:t>
          </a:r>
          <a:endParaRPr lang="en-US" sz="1800" kern="1200" dirty="0"/>
        </a:p>
      </dsp:txBody>
      <dsp:txXfrm rot="-5400000">
        <a:off x="1" y="3746031"/>
        <a:ext cx="665313" cy="285134"/>
      </dsp:txXfrm>
    </dsp:sp>
    <dsp:sp modelId="{6E9C2115-EDB6-ED4B-93E0-9AE1EFE2E9BA}">
      <dsp:nvSpPr>
        <dsp:cNvPr id="0" name=""/>
        <dsp:cNvSpPr/>
      </dsp:nvSpPr>
      <dsp:spPr>
        <a:xfrm rot="5400000">
          <a:off x="4406948" y="-328260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Conduct the hypothesis test and state a conclusion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3443533"/>
        <a:ext cx="8070902" cy="557474"/>
      </dsp:txXfrm>
    </dsp:sp>
    <dsp:sp modelId="{13FC9EB0-A672-5448-B6C1-291624C25CD4}">
      <dsp:nvSpPr>
        <dsp:cNvPr id="0" name=""/>
        <dsp:cNvSpPr/>
      </dsp:nvSpPr>
      <dsp:spPr>
        <a:xfrm rot="5400000">
          <a:off x="-142567" y="4408825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6</a:t>
          </a:r>
          <a:endParaRPr lang="en-US" sz="1800" kern="1200" dirty="0"/>
        </a:p>
      </dsp:txBody>
      <dsp:txXfrm rot="-5400000">
        <a:off x="1" y="4598915"/>
        <a:ext cx="665313" cy="285134"/>
      </dsp:txXfrm>
    </dsp:sp>
    <dsp:sp modelId="{514FA7F5-8874-9144-981A-EA734573079C}">
      <dsp:nvSpPr>
        <dsp:cNvPr id="0" name=""/>
        <dsp:cNvSpPr/>
      </dsp:nvSpPr>
      <dsp:spPr>
        <a:xfrm rot="5400000">
          <a:off x="4406948" y="524623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Communicate the findings and implications for practice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4296416"/>
        <a:ext cx="8070902" cy="55747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A972EF-99A0-214E-A1FB-62CCDEB614A5}">
      <dsp:nvSpPr>
        <dsp:cNvPr id="0" name=""/>
        <dsp:cNvSpPr/>
      </dsp:nvSpPr>
      <dsp:spPr>
        <a:xfrm>
          <a:off x="4526" y="0"/>
          <a:ext cx="2715768" cy="2523744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D1B1F1-D66E-8540-9DF1-CF73C7C31318}">
      <dsp:nvSpPr>
        <dsp:cNvPr id="0" name=""/>
        <dsp:cNvSpPr/>
      </dsp:nvSpPr>
      <dsp:spPr>
        <a:xfrm>
          <a:off x="2514606" y="0"/>
          <a:ext cx="5182896" cy="2523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0" rIns="206248" bIns="206248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smtClean="0"/>
            <a:t>Every hypothesis test will result in one of two conclusions:</a:t>
          </a:r>
          <a:endParaRPr lang="en-US" sz="29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There is sufficient evidence to reject </a:t>
          </a:r>
          <a:r>
            <a:rPr lang="en-US" sz="2300" i="1" kern="1200" dirty="0" smtClean="0"/>
            <a:t>H</a:t>
          </a:r>
          <a:r>
            <a:rPr lang="en-US" sz="2300" kern="1200" baseline="-25000" dirty="0" smtClean="0"/>
            <a:t>0</a:t>
          </a:r>
          <a:endParaRPr lang="en-US" sz="2300" kern="1200" baseline="-250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There is insufficient evidence to reject </a:t>
          </a:r>
          <a:r>
            <a:rPr lang="en-US" sz="2300" i="1" kern="1200" dirty="0" smtClean="0"/>
            <a:t>H</a:t>
          </a:r>
          <a:r>
            <a:rPr lang="en-US" sz="2300" kern="1200" baseline="-25000" dirty="0" smtClean="0"/>
            <a:t>0</a:t>
          </a:r>
          <a:endParaRPr lang="en-US" sz="2300" kern="1200" baseline="-25000" dirty="0"/>
        </a:p>
      </dsp:txBody>
      <dsp:txXfrm>
        <a:off x="2514606" y="0"/>
        <a:ext cx="5182896" cy="2523744"/>
      </dsp:txXfrm>
    </dsp:sp>
    <dsp:sp modelId="{6649F26F-B698-C249-B0F5-FAD40DDAD462}">
      <dsp:nvSpPr>
        <dsp:cNvPr id="0" name=""/>
        <dsp:cNvSpPr/>
      </dsp:nvSpPr>
      <dsp:spPr>
        <a:xfrm>
          <a:off x="819256" y="2734056"/>
          <a:ext cx="2715768" cy="2523744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C1DC5B-1F39-4447-8DA7-9800108A5CAE}">
      <dsp:nvSpPr>
        <dsp:cNvPr id="0" name=""/>
        <dsp:cNvSpPr/>
      </dsp:nvSpPr>
      <dsp:spPr>
        <a:xfrm>
          <a:off x="3616497" y="2734056"/>
          <a:ext cx="4608576" cy="2523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0" rIns="206248" bIns="206248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NEVER accept </a:t>
          </a:r>
          <a:r>
            <a:rPr lang="en-US" sz="2900" i="1" kern="1200" dirty="0" smtClean="0"/>
            <a:t>H</a:t>
          </a:r>
          <a:r>
            <a:rPr lang="en-US" sz="2900" kern="1200" baseline="-25000" dirty="0" smtClean="0"/>
            <a:t>0</a:t>
          </a:r>
          <a:r>
            <a:rPr lang="en-US" sz="2900" kern="1200" dirty="0" smtClean="0"/>
            <a:t> since there is always a chance of error</a:t>
          </a:r>
          <a:endParaRPr lang="en-US" sz="2900" kern="1200" dirty="0"/>
        </a:p>
      </dsp:txBody>
      <dsp:txXfrm>
        <a:off x="3616497" y="2734056"/>
        <a:ext cx="4608576" cy="252374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C221C-8ADF-8F4C-A4AB-1ED1486C2BAB}">
      <dsp:nvSpPr>
        <dsp:cNvPr id="0" name=""/>
        <dsp:cNvSpPr/>
      </dsp:nvSpPr>
      <dsp:spPr>
        <a:xfrm>
          <a:off x="2057400" y="0"/>
          <a:ext cx="41148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Hypothesis Testing</a:t>
          </a:r>
          <a:endParaRPr lang="en-US" sz="6500" kern="1200"/>
        </a:p>
      </dsp:txBody>
      <dsp:txXfrm>
        <a:off x="2057400" y="0"/>
        <a:ext cx="4114800" cy="2910681"/>
      </dsp:txXfrm>
    </dsp:sp>
    <dsp:sp modelId="{570ECD48-A719-8C40-9E13-BDECC43874A0}">
      <dsp:nvSpPr>
        <dsp:cNvPr id="0" name=""/>
        <dsp:cNvSpPr/>
      </dsp:nvSpPr>
      <dsp:spPr>
        <a:xfrm>
          <a:off x="0" y="2910681"/>
          <a:ext cx="82296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End of Presentation</a:t>
          </a:r>
          <a:endParaRPr lang="en-US" sz="6500" kern="1200"/>
        </a:p>
      </dsp:txBody>
      <dsp:txXfrm>
        <a:off x="1440179" y="2910681"/>
        <a:ext cx="5349240" cy="29106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52747-AACE-4AB3-AD6C-7312DB1EC921}" type="datetimeFigureOut">
              <a:rPr lang="en-US" smtClean="0"/>
              <a:t>12/31/13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0BF41-17FD-43F1-B3B5-5D96A472E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82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3853-3188-4398-ABA6-307A6729E8D4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4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07B9-823A-44D3-A830-9795654C6833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4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3463-EF26-4505-A3D6-0AEDC3E83E98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7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6679-7B7E-454E-A95C-517422D3966C}" type="datetime1">
              <a:rPr lang="en-US" smtClean="0"/>
              <a:t>12/31/13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4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070E-D363-4A9C-B911-D9A463825519}" type="datetime1">
              <a:rPr lang="en-US" smtClean="0"/>
              <a:t>12/31/13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6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30E1-7F74-4E93-A867-A38B563B8581}" type="datetime1">
              <a:rPr lang="en-US" smtClean="0"/>
              <a:t>12/31/13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9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A8B3-707A-4C07-A3A9-C9341EB252BF}" type="datetime1">
              <a:rPr lang="en-US" smtClean="0"/>
              <a:t>12/31/13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2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16A4-BEE0-4D5E-9504-098B3B1FCA6F}" type="datetime1">
              <a:rPr lang="en-US" smtClean="0"/>
              <a:t>12/31/13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7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7DDE4-DA66-47F5-B123-60C0B0D7E1BE}" type="datetime1">
              <a:rPr lang="en-US" smtClean="0"/>
              <a:t>12/31/13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0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D93-0BE6-4CF8-9B57-C245C6C87181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5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6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85E7-6387-462E-9934-6C92A8736218}" type="datetime1">
              <a:rPr lang="en-US" smtClean="0"/>
              <a:t>12/31/13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0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4" Type="http://schemas.openxmlformats.org/officeDocument/2006/relationships/diagramQuickStyle" Target="../diagrams/quickStyle13.xml"/><Relationship Id="rId5" Type="http://schemas.openxmlformats.org/officeDocument/2006/relationships/diagramColors" Target="../diagrams/colors13.xml"/><Relationship Id="rId6" Type="http://schemas.microsoft.com/office/2007/relationships/diagramDrawing" Target="../diagrams/drawing13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4" Type="http://schemas.openxmlformats.org/officeDocument/2006/relationships/diagramQuickStyle" Target="../diagrams/quickStyle14.xml"/><Relationship Id="rId5" Type="http://schemas.openxmlformats.org/officeDocument/2006/relationships/diagramColors" Target="../diagrams/colors14.xml"/><Relationship Id="rId6" Type="http://schemas.microsoft.com/office/2007/relationships/diagramDrawing" Target="../diagrams/drawing14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4" Type="http://schemas.openxmlformats.org/officeDocument/2006/relationships/diagramQuickStyle" Target="../diagrams/quickStyle15.xml"/><Relationship Id="rId5" Type="http://schemas.openxmlformats.org/officeDocument/2006/relationships/diagramColors" Target="../diagrams/colors15.xml"/><Relationship Id="rId6" Type="http://schemas.microsoft.com/office/2007/relationships/diagramDrawing" Target="../diagrams/drawing15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4" Type="http://schemas.openxmlformats.org/officeDocument/2006/relationships/diagramQuickStyle" Target="../diagrams/quickStyle16.xml"/><Relationship Id="rId5" Type="http://schemas.openxmlformats.org/officeDocument/2006/relationships/diagramColors" Target="../diagrams/colors16.xml"/><Relationship Id="rId6" Type="http://schemas.microsoft.com/office/2007/relationships/diagramDrawing" Target="../diagrams/drawing16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4" Type="http://schemas.openxmlformats.org/officeDocument/2006/relationships/diagramQuickStyle" Target="../diagrams/quickStyle17.xml"/><Relationship Id="rId5" Type="http://schemas.openxmlformats.org/officeDocument/2006/relationships/diagramColors" Target="../diagrams/colors17.xml"/><Relationship Id="rId6" Type="http://schemas.microsoft.com/office/2007/relationships/diagramDrawing" Target="../diagrams/drawing17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Statistical Fundamentals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Using Microsoft Excel for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and Bivariate Analysis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Alfred P. Rovai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362201"/>
            <a:ext cx="5257800" cy="19811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Hypothesis Testing</a:t>
            </a: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PowerPoint Prepared by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Alfred P. Rovai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pic>
        <p:nvPicPr>
          <p:cNvPr id="10" name="Picture 9" descr="watertree press logo 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419600"/>
            <a:ext cx="2133600" cy="7234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57912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/>
                <a:cs typeface="Times New Roman"/>
              </a:rPr>
              <a:t>Microsoft® Excel® Screen Prints Courtesy of Microsoft Corporation.</a:t>
            </a:r>
          </a:p>
        </p:txBody>
      </p:sp>
      <p:pic>
        <p:nvPicPr>
          <p:cNvPr id="8" name="Picture 7" descr="Kindle Cove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23999"/>
            <a:ext cx="2667000" cy="403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99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Choose a Significance Level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664848"/>
              </p:ext>
            </p:extLst>
          </p:nvPr>
        </p:nvGraphicFramePr>
        <p:xfrm>
          <a:off x="457200" y="685800"/>
          <a:ext cx="8229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0742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Statistical Power of a Test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457200" lvl="1" indent="-457200">
              <a:buFont typeface="Arial"/>
              <a:buChar char="•"/>
            </a:pPr>
            <a:r>
              <a:rPr lang="en-US" dirty="0" smtClean="0"/>
              <a:t>Statistical </a:t>
            </a:r>
            <a:r>
              <a:rPr lang="en-US" dirty="0"/>
              <a:t>power (or observed power or sensitivity) of a statistical test is the probability </a:t>
            </a:r>
            <a:r>
              <a:rPr lang="en-US" dirty="0" smtClean="0"/>
              <a:t>of </a:t>
            </a:r>
            <a:r>
              <a:rPr lang="en-US" dirty="0"/>
              <a:t>rejecting a false </a:t>
            </a:r>
            <a:r>
              <a:rPr lang="en-US" i="1" dirty="0"/>
              <a:t>H</a:t>
            </a:r>
            <a:r>
              <a:rPr lang="en-US" baseline="-25000" dirty="0"/>
              <a:t>0</a:t>
            </a:r>
            <a:r>
              <a:rPr lang="en-US" dirty="0"/>
              <a:t>. </a:t>
            </a:r>
          </a:p>
          <a:p>
            <a:pPr marL="857250" lvl="2" indent="-457200">
              <a:buFont typeface="Lucida Grande"/>
              <a:buChar char="-"/>
            </a:pPr>
            <a:r>
              <a:rPr lang="en-US" dirty="0" smtClean="0"/>
              <a:t>Equals 1 </a:t>
            </a:r>
            <a:r>
              <a:rPr lang="en-US" dirty="0"/>
              <a:t>minus the probability of accepting a false </a:t>
            </a:r>
            <a:r>
              <a:rPr lang="en-US" i="1" dirty="0"/>
              <a:t>H</a:t>
            </a:r>
            <a:r>
              <a:rPr lang="en-US" baseline="-25000" dirty="0"/>
              <a:t>0</a:t>
            </a:r>
            <a:r>
              <a:rPr lang="en-US" dirty="0"/>
              <a:t> (1 – β). </a:t>
            </a:r>
            <a:endParaRPr lang="en-US" dirty="0" smtClean="0"/>
          </a:p>
          <a:p>
            <a:pPr marL="857250" lvl="2" indent="-457200">
              <a:buFont typeface="Lucida Grande"/>
              <a:buChar char="-"/>
            </a:pPr>
            <a:r>
              <a:rPr lang="en-US" dirty="0"/>
              <a:t>R</a:t>
            </a:r>
            <a:r>
              <a:rPr lang="en-US" dirty="0" smtClean="0"/>
              <a:t>epresents </a:t>
            </a:r>
            <a:r>
              <a:rPr lang="en-US" dirty="0"/>
              <a:t>the degree one is willing to make a Type II error. </a:t>
            </a:r>
            <a:endParaRPr lang="en-US" dirty="0" smtClean="0"/>
          </a:p>
          <a:p>
            <a:pPr marL="457200" lvl="1" indent="-457200"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/>
              <a:t>desired standard is 80 percent or higher, leaving a 20 percent chance, or less, of error.</a:t>
            </a:r>
          </a:p>
        </p:txBody>
      </p:sp>
    </p:spTree>
    <p:extLst>
      <p:ext uri="{BB962C8B-B14F-4D97-AF65-F5344CB8AC3E}">
        <p14:creationId xmlns:p14="http://schemas.microsoft.com/office/powerpoint/2010/main" val="686252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Statistical Decisions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685865"/>
              </p:ext>
            </p:extLst>
          </p:nvPr>
        </p:nvGraphicFramePr>
        <p:xfrm>
          <a:off x="381000" y="1295400"/>
          <a:ext cx="84582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1501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Decision Errors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125362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7755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Statistical Significance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281755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1423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880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Two Common Effect Size Measures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977265"/>
              </p:ext>
            </p:extLst>
          </p:nvPr>
        </p:nvGraphicFramePr>
        <p:xfrm>
          <a:off x="457200" y="6858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59436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200" dirty="0"/>
              <a:t>Note: other interpretive guides exist in the professional literature.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395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Methods of Increasing Statistical Power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059097"/>
              </p:ext>
            </p:extLst>
          </p:nvPr>
        </p:nvGraphicFramePr>
        <p:xfrm>
          <a:off x="457200" y="12192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701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76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Hypothesis Testing Steps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72048776"/>
              </p:ext>
            </p:extLst>
          </p:nvPr>
        </p:nvGraphicFramePr>
        <p:xfrm>
          <a:off x="225226" y="1106058"/>
          <a:ext cx="8766374" cy="5218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9101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Statistical Conclusion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974011"/>
              </p:ext>
            </p:extLst>
          </p:nvPr>
        </p:nvGraphicFramePr>
        <p:xfrm>
          <a:off x="457200" y="12192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2209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Research Conclusion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The conclusion reached by hypothesis </a:t>
            </a:r>
            <a:r>
              <a:rPr lang="en-US" dirty="0" smtClean="0"/>
              <a:t>test </a:t>
            </a:r>
            <a:r>
              <a:rPr lang="en-US" dirty="0"/>
              <a:t>must </a:t>
            </a:r>
            <a:r>
              <a:rPr lang="en-US" dirty="0" smtClean="0"/>
              <a:t>also be </a:t>
            </a:r>
            <a:r>
              <a:rPr lang="en-US" dirty="0"/>
              <a:t>expressed in terms of the </a:t>
            </a:r>
            <a:r>
              <a:rPr lang="en-US" dirty="0" smtClean="0"/>
              <a:t>research problem and implications for practice.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29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327035898"/>
              </p:ext>
            </p:extLst>
          </p:nvPr>
        </p:nvGraphicFramePr>
        <p:xfrm>
          <a:off x="381000" y="228600"/>
          <a:ext cx="8382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4404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85002"/>
              </p:ext>
            </p:extLst>
          </p:nvPr>
        </p:nvGraphicFramePr>
        <p:xfrm>
          <a:off x="457200" y="304800"/>
          <a:ext cx="82296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875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624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Sampling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47776815"/>
              </p:ext>
            </p:extLst>
          </p:nvPr>
        </p:nvGraphicFramePr>
        <p:xfrm>
          <a:off x="304800" y="838200"/>
          <a:ext cx="8458200" cy="548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2920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Identify Statistical Hypotheses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652162695"/>
              </p:ext>
            </p:extLst>
          </p:nvPr>
        </p:nvGraphicFramePr>
        <p:xfrm>
          <a:off x="685800" y="1447800"/>
          <a:ext cx="7907170" cy="4230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3457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Purposes of Hypotheses</a:t>
            </a:r>
            <a:endParaRPr lang="en-US" sz="36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067370987"/>
              </p:ext>
            </p:extLst>
          </p:nvPr>
        </p:nvGraphicFramePr>
        <p:xfrm>
          <a:off x="381000" y="914400"/>
          <a:ext cx="8415337" cy="4792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185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57243039"/>
              </p:ext>
            </p:extLst>
          </p:nvPr>
        </p:nvGraphicFramePr>
        <p:xfrm>
          <a:off x="457200" y="914400"/>
          <a:ext cx="8001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Important Interrelationships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91124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Reaching a Statistical Conclusion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93316472"/>
              </p:ext>
            </p:extLst>
          </p:nvPr>
        </p:nvGraphicFramePr>
        <p:xfrm>
          <a:off x="764731" y="1258942"/>
          <a:ext cx="7555419" cy="5009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6431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194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One- and Two-Tailed Hypotheses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084815426"/>
              </p:ext>
            </p:extLst>
          </p:nvPr>
        </p:nvGraphicFramePr>
        <p:xfrm>
          <a:off x="381000" y="957170"/>
          <a:ext cx="8534400" cy="5291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7595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Key Points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988079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7727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1496</Words>
  <Application>Microsoft Macintosh PowerPoint</Application>
  <PresentationFormat>On-screen Show (4:3)</PresentationFormat>
  <Paragraphs>151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Statistical Fundamentals:  Using Microsoft Excel for Univariate and Bivariate Analysis Alfred P. Rovai</vt:lpstr>
      <vt:lpstr>PowerPoint Presentation</vt:lpstr>
      <vt:lpstr>Sampling</vt:lpstr>
      <vt:lpstr>Identify Statistical Hypotheses</vt:lpstr>
      <vt:lpstr>PowerPoint Presentation</vt:lpstr>
      <vt:lpstr>PowerPoint Presentation</vt:lpstr>
      <vt:lpstr>Reaching a Statistical Conclusion</vt:lpstr>
      <vt:lpstr>One- and Two-Tailed Hypotheses</vt:lpstr>
      <vt:lpstr>Key Points</vt:lpstr>
      <vt:lpstr>Choose a Significance Level</vt:lpstr>
      <vt:lpstr>Statistical Power of a Test</vt:lpstr>
      <vt:lpstr>Statistical Decisions</vt:lpstr>
      <vt:lpstr>Decision Errors</vt:lpstr>
      <vt:lpstr>Statistical Significance</vt:lpstr>
      <vt:lpstr>Two Common Effect Size Measures</vt:lpstr>
      <vt:lpstr>Methods of Increasing Statistical Power</vt:lpstr>
      <vt:lpstr>Hypothesis Testing Steps</vt:lpstr>
      <vt:lpstr>Statistical Conclusion</vt:lpstr>
      <vt:lpstr>Research Conclusion</vt:lpstr>
      <vt:lpstr>PowerPoint Presentation</vt:lpstr>
    </vt:vector>
  </TitlesOfParts>
  <Manager/>
  <Company>Watertree Press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Hypothesis Testing</dc:title>
  <dc:subject/>
  <dc:creator>Alfred P. Rovai</dc:creator>
  <cp:keywords/>
  <dc:description/>
  <cp:lastModifiedBy>Alfred Rovai</cp:lastModifiedBy>
  <cp:revision>204</cp:revision>
  <dcterms:created xsi:type="dcterms:W3CDTF">2013-06-04T13:30:25Z</dcterms:created>
  <dcterms:modified xsi:type="dcterms:W3CDTF">2013-12-31T10:17:55Z</dcterms:modified>
  <cp:category/>
</cp:coreProperties>
</file>